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87"/>
  </p:notesMasterIdLst>
  <p:sldIdLst>
    <p:sldId id="681" r:id="rId3"/>
    <p:sldId id="1185" r:id="rId4"/>
    <p:sldId id="1307" r:id="rId5"/>
    <p:sldId id="1308" r:id="rId6"/>
    <p:sldId id="1309" r:id="rId7"/>
    <p:sldId id="1314" r:id="rId8"/>
    <p:sldId id="1311" r:id="rId9"/>
    <p:sldId id="1313" r:id="rId10"/>
    <p:sldId id="1364" r:id="rId11"/>
    <p:sldId id="1365" r:id="rId12"/>
    <p:sldId id="1315" r:id="rId13"/>
    <p:sldId id="1275" r:id="rId14"/>
    <p:sldId id="1209" r:id="rId15"/>
    <p:sldId id="1295" r:id="rId16"/>
    <p:sldId id="1210" r:id="rId17"/>
    <p:sldId id="1211" r:id="rId18"/>
    <p:sldId id="1212" r:id="rId19"/>
    <p:sldId id="1216" r:id="rId20"/>
    <p:sldId id="1218" r:id="rId21"/>
    <p:sldId id="1219" r:id="rId22"/>
    <p:sldId id="1215" r:id="rId23"/>
    <p:sldId id="1220" r:id="rId24"/>
    <p:sldId id="1221" r:id="rId25"/>
    <p:sldId id="1223" r:id="rId26"/>
    <p:sldId id="1224" r:id="rId27"/>
    <p:sldId id="1306" r:id="rId28"/>
    <p:sldId id="1296" r:id="rId29"/>
    <p:sldId id="1297" r:id="rId30"/>
    <p:sldId id="1298" r:id="rId31"/>
    <p:sldId id="1299" r:id="rId32"/>
    <p:sldId id="1300" r:id="rId33"/>
    <p:sldId id="1301" r:id="rId34"/>
    <p:sldId id="1302" r:id="rId35"/>
    <p:sldId id="1303" r:id="rId36"/>
    <p:sldId id="1304" r:id="rId37"/>
    <p:sldId id="1316" r:id="rId38"/>
    <p:sldId id="1241" r:id="rId39"/>
    <p:sldId id="1252" r:id="rId40"/>
    <p:sldId id="1317" r:id="rId41"/>
    <p:sldId id="1318" r:id="rId42"/>
    <p:sldId id="1319" r:id="rId43"/>
    <p:sldId id="1320" r:id="rId44"/>
    <p:sldId id="1322" r:id="rId45"/>
    <p:sldId id="1323" r:id="rId46"/>
    <p:sldId id="1324" r:id="rId47"/>
    <p:sldId id="1325" r:id="rId48"/>
    <p:sldId id="1326" r:id="rId49"/>
    <p:sldId id="1327" r:id="rId50"/>
    <p:sldId id="1328" r:id="rId51"/>
    <p:sldId id="1329" r:id="rId52"/>
    <p:sldId id="1330" r:id="rId53"/>
    <p:sldId id="1331" r:id="rId54"/>
    <p:sldId id="1332" r:id="rId55"/>
    <p:sldId id="1333" r:id="rId56"/>
    <p:sldId id="1334" r:id="rId57"/>
    <p:sldId id="1321" r:id="rId58"/>
    <p:sldId id="1335" r:id="rId59"/>
    <p:sldId id="1336" r:id="rId60"/>
    <p:sldId id="1338" r:id="rId61"/>
    <p:sldId id="1337" r:id="rId62"/>
    <p:sldId id="1339" r:id="rId63"/>
    <p:sldId id="1340" r:id="rId64"/>
    <p:sldId id="1343" r:id="rId65"/>
    <p:sldId id="1341" r:id="rId66"/>
    <p:sldId id="1344" r:id="rId67"/>
    <p:sldId id="1345" r:id="rId68"/>
    <p:sldId id="1346" r:id="rId69"/>
    <p:sldId id="1347" r:id="rId70"/>
    <p:sldId id="1348" r:id="rId71"/>
    <p:sldId id="1349" r:id="rId72"/>
    <p:sldId id="1350" r:id="rId73"/>
    <p:sldId id="1351" r:id="rId74"/>
    <p:sldId id="1352" r:id="rId75"/>
    <p:sldId id="1353" r:id="rId76"/>
    <p:sldId id="1354" r:id="rId77"/>
    <p:sldId id="1355" r:id="rId78"/>
    <p:sldId id="1356" r:id="rId79"/>
    <p:sldId id="1357" r:id="rId80"/>
    <p:sldId id="1358" r:id="rId81"/>
    <p:sldId id="1359" r:id="rId82"/>
    <p:sldId id="1360" r:id="rId83"/>
    <p:sldId id="1361" r:id="rId84"/>
    <p:sldId id="1362" r:id="rId85"/>
    <p:sldId id="1363" r:id="rId86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1" d="100"/>
          <a:sy n="101" d="100"/>
        </p:scale>
        <p:origin x="1792" y="7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viewProps" Target="viewProps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90" Type="http://schemas.openxmlformats.org/officeDocument/2006/relationships/theme" Target="theme/theme1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notesMaster" Target="notesMasters/notesMaster1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CC8E63-1016-4C78-A51D-85D69DBCD8EF}" type="datetimeFigureOut">
              <a:rPr lang="zh-TW" altLang="en-US" smtClean="0"/>
              <a:t>2025/4/28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2F9955-79FE-4880-BF3F-244E954663B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899661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507933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799521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718913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042705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910347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055434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704574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380500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803256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3086293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2F9955-79FE-4880-BF3F-244E954663BA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985387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8207578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C9F225-F07A-C749-1FA1-91B9154EF7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5E7C5547-2D2D-0233-F719-0ECCAECC0EB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66A1A96A-52CA-3D91-B258-30A7719D71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184ACE3-C9A5-98CB-99D2-1ABBC9D1201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0187858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F21FC0-BB81-9A90-358D-FE70275DEA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0D18E831-ABC6-743C-C7ED-61146B8331F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73483824-E7D6-DB9E-BB1C-75527EA3B2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14BB711-70C2-9616-49F4-1AAE542E16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4823069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431D07-1F9A-BBA2-39EF-DE614596A0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F80B0263-288B-9F9B-F9F3-EF4FAF8043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D5652C00-B0D4-0C80-2FFB-F7DF2554F7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5B544FE-2B5E-15FD-1BEA-CCDB200B976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9311045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0BC8E9-8E98-E34F-A867-352AB52182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08DCE6C9-EBFF-2A71-F5D0-A8B233E45EF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6ED4CE9A-7537-95F2-9B91-64FAB2E0CC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01ABB76-4A80-7457-763B-A4FEC1EEAC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1445760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B1ADBB-EA9E-5092-A1A2-5A9A9B29BE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7CA04FEE-9096-9F0C-9F16-10A6842F8F8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C4F17D2C-2616-1437-DB5E-E5625441E4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B95BF39-5A1C-AE51-83A4-EC2E2CD74B7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4563132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4653103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939281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A98187-603D-2D3C-2FB5-497E547EF6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D08DA4EB-ED9D-13F1-4318-EBD55D5B17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7736BC6E-0B80-C61B-3F66-5E9C2E9B2C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6269A64-786A-0E17-62A7-8E4943C0768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4756869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DC93E3-D48F-8948-5944-52733534A6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442620D3-B061-2AD0-8A49-83AC8BA8AA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B1D786DD-3602-D095-3D76-3440D867DB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95D9700-7760-A184-DAAB-AB91E8221C5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9870364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D8A81D-5BD8-83DC-9183-87E5B65684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9009012D-4023-6617-38BF-E90A0DFE385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5CFF3AE6-03CC-0929-36B3-18FA067C16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28BEF58-DD31-0DEE-609A-CC8B0C38EF0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016388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9577CC-D9E7-433C-3B3C-BDF15B3EAA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3E2F5F32-BB1C-E30B-9785-57FC5F5273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C5BF399A-FAF0-DA61-AF27-EEC7968606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B513925-4BD1-C5B4-BA24-3AD78A1EE2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0017926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F81BB1-6153-45F5-7741-15B03D6224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DBC028E2-70D8-DDAF-FEB9-FFBD832F196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99983BC6-6897-B7E8-D465-05707734F0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7240E7E-8FD6-77AE-250B-FA84888B659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3982816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F6242D-8AF6-E031-6E32-6580E3853F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EDDE2974-1FD9-6F9B-AC43-6BA3BC147F5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ED4C3E77-6E38-B004-D5AC-536335873E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EA0DA1F-6746-3841-DA30-42C0229EEA4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0000507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685DCF-D751-2BD2-BEA0-9C3C8ACE8B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B02B9220-21E4-77A0-C6B0-163A44A62F2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6AEAA9BF-7AD8-BBB3-F0A0-DB7271E867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9D5654A-0374-B414-A093-7DC8A1570B1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6160776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79BB7C-9535-DAD9-B826-EF987EDAD5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FCE82D19-7345-1879-254B-CDA0A2D8A66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4BF6929E-0DC9-32AA-70D7-00B1E571CC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669BF68-6C29-A4D8-53B5-95DCF1D82ED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361650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ABFB60-DDD8-7C29-323C-5C46CC19E2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1483CA7B-20E8-9128-C251-0BC122D491C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239CD504-1912-9465-F68B-D97BCAADB4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BC31806-6F9E-B068-75A5-28E2E48055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5517992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7CEE0E-9D2B-F16D-CF92-A6F9B02FD2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5006BDD4-F460-090B-339B-3F05EF31ACE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AA22DBE5-547D-247C-054D-341F4D4223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039D02B-2552-67C0-549A-5C9AF5A44A0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3854565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FC9D6E-FAA5-90B8-A119-4CC99DB6FE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39640196-7B37-AC59-8DD7-B885D6E81F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68B46DCE-0252-1CAB-92A1-1105B9EF79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7C5DDCA-29C8-5280-6DBE-47DB1BFC5E8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107666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429F05-03F8-6AB0-D7AE-8DD7763961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925C41B7-4547-F5D8-3941-151B994C3CE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FDE52EE2-FFD9-6DA7-F7D6-22DDACA9AB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44DE0A9-1F83-1E07-358F-98A2ACB44C2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9539476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7FD84E-9409-0A62-E991-24E7C1227E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8C4FC0AB-5337-BFFB-3D26-83313FED7B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4E0DC6DF-DBB4-2F4E-3AB5-5BCE5B438F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7D9A064-E22E-9EB5-8E51-33E95E0045D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0380576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58E7E9-BB49-8B5D-0937-DD67EE8D41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C7B72F2F-2319-10B7-55DB-F7C63EF4CB9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93F3BE61-FEBC-D9A4-0C6E-9E8A277B15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6B63489-CE15-8850-31E3-D2A10727EF4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708917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0DFA08-A226-E70D-E701-1C9E645EC8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AB52593E-325B-F05C-27EC-D9C43ABCDC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E5EED626-9413-5BDC-37E4-940E5A3244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8438F4E-C1C1-2376-199E-632C71AB97A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9695548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FCA567-4B7D-4544-379C-DDBA45CFBA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088AA438-0025-922A-779C-50DC11674CE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8DE98692-EC9E-AF53-9BD9-EE743B3405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958673E-5FE7-7CD5-EA0F-66A08D2709D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8018638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9BE3E2-BE71-F602-8E6B-81B65DD298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83F31D79-656A-3203-F863-CCF2FD2C809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26015847-176B-D03A-B54E-6A628A0D16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4345F88-AA1E-EC05-F9BB-F248D20C752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7024129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415790-F2FA-13D8-0A68-D567D9FEB1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021FB828-AF83-3EDA-6F04-EE07D14E89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7D552FE4-7224-A38F-8154-A9C00983EF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3E2AC82-4153-9022-A515-7CD2CB11FD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497547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83DF59-75F4-F496-C86A-0FA4BF4459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AF96467B-A4A2-7BC8-59D1-42BA983F36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1717CBF7-3846-402E-5736-01D90737A0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F004E1E-6FD1-AD54-E710-420E3BAE53E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3935139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890D83-F6B4-F0F2-B5B4-2F4C7901EF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4870E48F-35F6-9B13-F0A7-B72EE7E8544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037F2236-2AFC-7489-A2D8-A235F4C3D0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6263387-8B98-FE55-7F09-A0870D1DE9D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226144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CFFACC-9800-1D15-F98D-6F90F0A293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265FFDBF-DA92-855D-DC67-C5F79AB765C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0688A6F4-92B9-3326-DAC6-596C0FB59D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10753F3-0B76-8638-3B4B-667489F812C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4270257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28E052-A83F-941F-ECDA-D439849F57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D0882A4E-7801-9A4B-149D-EB11B4A796F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BEA63839-F91A-1CE5-4E44-37DCD98BAF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E127481-A862-2EE6-2E46-B8C79266D2E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3063023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ADE6C1-C21B-E63A-3A7B-A8B254041E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9824F02D-23A4-2E04-9D45-CFE6FAB8E0F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28D88EC0-8264-4DFD-5950-A9D5A4F68D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8CFA92C-551C-579A-0D33-B5ED431804D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5991561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A46AC8-C3BD-2085-5959-1F83DE14AB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2E8BD293-A222-AA0F-79A7-6B54CEBD7C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9EFD66C1-33BE-AAA2-B25D-B4D7DB14BB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E31F19E-FAA3-20E4-BC9D-8312723C76F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3693418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AE872C-5EB9-8B96-9D2C-A7D7D77A51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BE76BBE4-4735-338C-652A-6D63C3A083C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963D4857-5B6B-3553-F6A3-DA2F2D33F3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4906580-01B4-DA30-A0E0-1EDD46CE7E2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098106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27485F-B848-66E4-259B-15B90C05EB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509E0DA0-00D1-DD1C-79FD-8F308D73FD7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29DA26EA-D425-FB6F-DBE8-C38F19AAA7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70A5FAD-73AF-E74D-0344-90E2DF3ADBC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2948534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7183A8-5509-1BD3-63CB-BCA59F3A61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E7055DA4-E940-3A35-93BA-3035B87D44E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419A8AB5-D67E-A093-F989-8657EFD049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E97FDF1-2730-48F4-8516-74A1BFBD383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1406061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91963D-E244-0130-54BE-FCC38CB0FD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0AE66485-D743-405F-1672-320180DB9F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467552C3-0821-DE44-5688-2C631CF755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B104318-5F57-BAA8-90AE-E7E216E105B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7873754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F10CCB-FAFE-107A-EA7D-CDCACA21B6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49DDCF80-0BDA-938E-0C65-BBFCA2A68C1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C108E0D6-0BEC-423D-B4DB-1BCAC3E6D3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D7621EB-C411-C95C-425E-18CB498CED2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3498901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95835B-B570-D5E7-C70A-BA024C3683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C719413A-C26E-D9C6-7C25-E9B2424465E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3ADBEAF2-AA9F-A76F-D8E8-7E760CE42D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9307EC5-A6D3-3DCD-94D1-902838C0B41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5850382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B65B63-2473-5D89-174B-2AC11891BB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6EC82C87-82D1-986F-1296-B33A6CBEDC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8C9E2202-C10A-6AB4-1B92-3688A515E4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B929EF8-F9BE-C865-F6DF-C376A3C1DD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9939062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5C41CA-DB39-B3F7-5A11-413341992E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1C9723DB-DA54-FE19-50C4-C82BD7EE18D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6709DCB4-EE2A-16AA-989D-B58B4B5F83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40C1ED3-22B6-1D2A-08BD-13FA5674E88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9237035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2B47EA-37D6-E657-36C3-E4F48466A7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DCE83DC0-D287-3EA2-0910-7230AF55B5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3B2D8EB3-F66B-D014-6792-ECE4AD1A81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F85DA94-3AE8-B6AA-0304-C39479CFB60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307514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33799A-4A11-FC08-691B-A272C5873F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016760AE-C333-466E-331E-72A82B633B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6438E7A6-2331-B52B-D5B9-BD1766C8B2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5A139AE-E982-A607-6A32-7AA95F7DF5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8656325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0375F2-6A17-B7C5-C3DD-CF0858D94F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7A5E0204-22D9-5DCD-10F9-5CE2E0D7EE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E690F1CA-88BC-4CC7-D06F-214B2326F3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029E59B-62D8-36A3-4382-7F05AA2E5C8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5212399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DA50B6-9F71-DF74-C1EA-DFA0EEBA9C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389E152B-4327-5170-33A9-2377878F4B4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2412C5D5-A71C-A572-795F-F2C2BFFE70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2D2B44A-7967-F2AC-C8CE-8AB2BA5307B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844377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9515646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496154-5FED-89C7-B06A-E2FCCE0100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44FB0C89-98A9-0297-F1FF-02E92320992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6C819CB5-621A-D8E5-D357-6C327F3D7B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A84C6A8-510D-E0C4-A923-9D73CCD075E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7882193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835634-0F9C-D418-164F-BAD950A4FE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9E928243-0628-036E-C53F-4490850222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F46B2B1F-954D-07AA-6B59-28220DE444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272AAFA-C619-55C0-A6DC-ECA94504D7A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4433141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8E2429-A0C1-6F37-0DAF-036DB8C354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C646B941-2AD5-BFC6-8C36-73AF2279B2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2B1D9865-EF21-E021-3708-B5F687917D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7D391B8-CFF8-E916-C7E3-40CF3064F21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3104213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4700EE-2A6F-6C05-9A9D-C1C3C07D99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D320B3C4-2030-7422-0851-45F7A23E7D3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6F195BD7-506E-22C2-897F-78FC08397A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B58181E-ECA1-7057-148D-EB4FAC2ECF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338015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249165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645995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575474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AEC2F65-5F2D-3F7C-9595-4016CEA87D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BE194D1B-375D-9E9F-5A2C-B48F3CC417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C72B491-D650-EBE9-4741-86225D419D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2025/4/28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3283D51-E3B6-6E1B-FF94-C3796008C9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28FDA9B-AEAA-410C-F604-092ABE28B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360553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4AE7DA-51E0-2F96-1AED-FA7BD8065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125F76AD-0B13-A767-B706-A93FB02292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73148A8-7837-5FA5-10DB-2BB426829D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2025/4/28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610CBA1-BEA0-9764-75C8-6EEB54C9DC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B0B921F-EDB1-16F5-DEB4-7A1F38474E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418587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949C6C9C-AB4C-0927-2F61-ED83EB15AE3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92437356-3D65-AD66-E6B2-5FB47A00C6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1" y="365125"/>
            <a:ext cx="5800725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9C213D5-39B8-E1A9-1CFD-3EBC5820E6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2025/4/28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55A8FDB-DBD3-52BE-5ABF-79DA2E684A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82DCB0B-F231-7D13-9BA3-F0486F268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386277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lbum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7"/>
          <p:cNvSpPr>
            <a:spLocks noGrp="1"/>
          </p:cNvSpPr>
          <p:nvPr>
            <p:ph type="title" hasCustomPrompt="1"/>
          </p:nvPr>
        </p:nvSpPr>
        <p:spPr>
          <a:xfrm>
            <a:off x="228603" y="3962400"/>
            <a:ext cx="8298485" cy="1066800"/>
          </a:xfrm>
        </p:spPr>
        <p:txBody>
          <a:bodyPr bIns="0"/>
          <a:lstStyle>
            <a:lvl1pPr algn="r" eaLnBrk="1" latinLnBrk="0" hangingPunct="1">
              <a:defRPr kumimoji="0" lang="en-US" dirty="0"/>
            </a:lvl1pPr>
            <a:extLst/>
          </a:lstStyle>
          <a:p>
            <a:r>
              <a:rPr kumimoji="0" lang="en-US" dirty="0"/>
              <a:t>Click to add photo album title</a:t>
            </a:r>
          </a:p>
        </p:txBody>
      </p:sp>
      <p:sp>
        <p:nvSpPr>
          <p:cNvPr id="30" name="Rectangle 7"/>
          <p:cNvSpPr>
            <a:spLocks/>
          </p:cNvSpPr>
          <p:nvPr/>
        </p:nvSpPr>
        <p:spPr>
          <a:xfrm>
            <a:off x="453736" y="5181600"/>
            <a:ext cx="8229600" cy="11430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/>
            </a:pPr>
            <a:endParaRPr kumimoji="0" lang="en-US" sz="3200" b="0" i="1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9" name="Rectangle 7"/>
          <p:cNvSpPr>
            <a:spLocks noGrp="1"/>
          </p:cNvSpPr>
          <p:nvPr>
            <p:ph type="body" sz="quarter" idx="10" hasCustomPrompt="1"/>
          </p:nvPr>
        </p:nvSpPr>
        <p:spPr>
          <a:xfrm>
            <a:off x="2133600" y="5133975"/>
            <a:ext cx="6386946" cy="1219200"/>
          </a:xfrm>
        </p:spPr>
        <p:txBody>
          <a:bodyPr vert="horz" tIns="0" anchor="t" anchorCtr="0">
            <a:noAutofit/>
          </a:bodyPr>
          <a:lstStyle>
            <a:lvl1pPr marL="0" marR="0" indent="0" algn="r" rtl="0" eaLnBrk="1" latinLnBrk="0" hangingPunct="1">
              <a:spcBef>
                <a:spcPct val="20000"/>
              </a:spcBef>
              <a:buFontTx/>
              <a:buNone/>
              <a:defRPr kumimoji="0" sz="1800" b="0" i="0" cap="none" spc="0" baseline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zh-TW" altLang="en-US" sz="2400" b="0" i="0" dirty="0">
                <a:solidFill>
                  <a:srgbClr val="000000"/>
                </a:solidFill>
                <a:latin typeface="新細明體"/>
                <a:ea typeface="+mn-ea"/>
                <a:cs typeface="新細明體"/>
              </a:rPr>
              <a:t>按一下以新增日期及其他詳細資料</a:t>
            </a:r>
            <a:endParaRPr kumimoji="0" lang="en-US" dirty="0"/>
          </a:p>
        </p:txBody>
      </p:sp>
      <p:sp>
        <p:nvSpPr>
          <p:cNvPr id="27" name="Rectangle 6"/>
          <p:cNvSpPr>
            <a:spLocks noGrp="1"/>
          </p:cNvSpPr>
          <p:nvPr>
            <p:ph type="pic" sz="quarter" idx="11"/>
          </p:nvPr>
        </p:nvSpPr>
        <p:spPr>
          <a:xfrm>
            <a:off x="6096000" y="1600200"/>
            <a:ext cx="2286000" cy="2286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/>
          <a:lstStyle/>
          <a:p>
            <a:pPr algn="ctr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6" name="Rectangle 5"/>
          <p:cNvSpPr/>
          <p:nvPr userDrawn="1"/>
        </p:nvSpPr>
        <p:spPr>
          <a:xfrm>
            <a:off x="176844" y="186904"/>
            <a:ext cx="8763000" cy="6213896"/>
          </a:xfrm>
          <a:prstGeom prst="rect">
            <a:avLst/>
          </a:prstGeom>
          <a:noFill/>
          <a:ln w="9525" cap="rnd" cmpd="sng" algn="ctr">
            <a:solidFill>
              <a:schemeClr val="bg1">
                <a:tint val="85000"/>
              </a:schemeClr>
            </a:solidFill>
            <a:prstDash val="dash"/>
          </a:ln>
          <a:effectLst>
            <a:outerShdw blurRad="25400" dist="12700" dir="5400000" algn="tl" rotWithShape="0">
              <a:schemeClr val="bg1">
                <a:alpha val="60000"/>
              </a:scheme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0" lang="en-US" sz="1800" dirty="0"/>
          </a:p>
        </p:txBody>
      </p:sp>
      <p:sp>
        <p:nvSpPr>
          <p:cNvPr id="11" name="Rectangle 10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4/28/2025</a:t>
            </a:fld>
            <a:endParaRPr kumimoji="0" lang="en-US" dirty="0"/>
          </a:p>
        </p:txBody>
      </p:sp>
      <p:sp>
        <p:nvSpPr>
          <p:cNvPr id="12" name="Rectangle 1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3" name="Rectangle 12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877458393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Landscap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9"/>
          <p:cNvSpPr>
            <a:spLocks noGrp="1" noChangeAspect="1"/>
          </p:cNvSpPr>
          <p:nvPr>
            <p:ph type="pic" sz="quarter" idx="10"/>
          </p:nvPr>
        </p:nvSpPr>
        <p:spPr>
          <a:xfrm>
            <a:off x="914400" y="294590"/>
            <a:ext cx="7467600" cy="56007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/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lang="en-US" i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Rectangle 5"/>
          <p:cNvSpPr>
            <a:spLocks noGrp="1"/>
          </p:cNvSpPr>
          <p:nvPr>
            <p:ph type="body" sz="quarter" idx="11" hasCustomPrompt="1"/>
          </p:nvPr>
        </p:nvSpPr>
        <p:spPr>
          <a:xfrm>
            <a:off x="914400" y="6019800"/>
            <a:ext cx="7467600" cy="381000"/>
          </a:xfrm>
        </p:spPr>
        <p:txBody>
          <a:bodyPr rIns="9144"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i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4" name="Rectangle 3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4/28/2025</a:t>
            </a:fld>
            <a:endParaRPr kumimoji="0" lang="en-US" dirty="0"/>
          </a:p>
        </p:txBody>
      </p:sp>
      <p:sp>
        <p:nvSpPr>
          <p:cNvPr id="6" name="Rectangle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360298147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preserve="1">
  <p:cSld name="Portrai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8"/>
          <p:cNvSpPr>
            <a:spLocks noGrp="1"/>
          </p:cNvSpPr>
          <p:nvPr>
            <p:ph type="pic" sz="quarter" idx="10"/>
          </p:nvPr>
        </p:nvSpPr>
        <p:spPr>
          <a:xfrm>
            <a:off x="419377" y="233241"/>
            <a:ext cx="4640305" cy="61722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3" name="Rectangle 6"/>
          <p:cNvSpPr>
            <a:spLocks noGrp="1"/>
          </p:cNvSpPr>
          <p:nvPr>
            <p:ph type="body" sz="quarter" idx="11" hasCustomPrompt="1"/>
          </p:nvPr>
        </p:nvSpPr>
        <p:spPr>
          <a:xfrm>
            <a:off x="5257800" y="3048000"/>
            <a:ext cx="3505200" cy="3352800"/>
          </a:xfrm>
        </p:spPr>
        <p:txBody>
          <a:bodyPr tIns="91440" bIns="91440" anchor="b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i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4" name="Rectangle 3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4/28/2025</a:t>
            </a:fld>
            <a:endParaRPr kumimoji="0" lang="en-US" dirty="0"/>
          </a:p>
        </p:txBody>
      </p:sp>
      <p:sp>
        <p:nvSpPr>
          <p:cNvPr id="5" name="Rectangle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6" name="Rectangle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934612941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andscape (Full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6"/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0" y="0"/>
            <a:ext cx="9144000" cy="6858000"/>
          </a:xfrm>
          <a:noFill/>
          <a:ln w="25400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>
              <a:buFontTx/>
              <a:buNone/>
            </a:pPr>
            <a:r>
              <a:rPr kumimoji="0" lang="en-US" i="0" dirty="0"/>
              <a:t>Click icon</a:t>
            </a:r>
            <a:r>
              <a:rPr kumimoji="0" lang="en-US" i="0" baseline="0" dirty="0"/>
              <a:t> to add </a:t>
            </a:r>
            <a:r>
              <a:rPr kumimoji="0" lang="en-US" i="0" dirty="0"/>
              <a:t>full page picture</a:t>
            </a:r>
            <a:endParaRPr kumimoji="0" lang="en-US" i="0" baseline="0" dirty="0"/>
          </a:p>
          <a:p>
            <a:pPr marL="0" marR="0" indent="0" algn="ctr">
              <a:buFontTx/>
              <a:buNone/>
            </a:pPr>
            <a:endParaRPr kumimoji="0" lang="en-US" i="0" dirty="0"/>
          </a:p>
          <a:p>
            <a:pPr algn="ctr">
              <a:buFontTx/>
              <a:buNone/>
            </a:pPr>
            <a:endParaRPr kumimoji="0" lang="en-US" i="0" dirty="0"/>
          </a:p>
          <a:p>
            <a:pPr algn="ctr">
              <a:buFontTx/>
              <a:buNone/>
            </a:pPr>
            <a:endParaRPr kumimoji="0" lang="en-US" i="0" dirty="0"/>
          </a:p>
        </p:txBody>
      </p:sp>
    </p:spTree>
    <p:extLst>
      <p:ext uri="{BB962C8B-B14F-4D97-AF65-F5344CB8AC3E}">
        <p14:creationId xmlns:p14="http://schemas.microsoft.com/office/powerpoint/2010/main" val="509255684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lbum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2"/>
          <p:cNvSpPr>
            <a:spLocks noGrp="1"/>
          </p:cNvSpPr>
          <p:nvPr>
            <p:ph type="title" hasCustomPrompt="1"/>
          </p:nvPr>
        </p:nvSpPr>
        <p:spPr>
          <a:xfrm>
            <a:off x="752670" y="4572000"/>
            <a:ext cx="7781730" cy="990600"/>
          </a:xfrm>
        </p:spPr>
        <p:txBody>
          <a:bodyPr vert="horz" bIns="0" anchor="b" anchorCtr="0"/>
          <a:lstStyle>
            <a:lvl1pPr eaLnBrk="1" latinLnBrk="0" hangingPunct="1">
              <a:defRPr kumimoji="0" baseline="0"/>
            </a:lvl1pPr>
            <a:extLst/>
          </a:lstStyle>
          <a:p>
            <a:r>
              <a:rPr kumimoji="0" lang="en-US" dirty="0"/>
              <a:t>Click to add section title</a:t>
            </a:r>
          </a:p>
        </p:txBody>
      </p:sp>
      <p:sp>
        <p:nvSpPr>
          <p:cNvPr id="27" name="Rectangle 11"/>
          <p:cNvSpPr>
            <a:spLocks noGrp="1"/>
          </p:cNvSpPr>
          <p:nvPr>
            <p:ph type="body" sz="quarter" idx="14" hasCustomPrompt="1"/>
          </p:nvPr>
        </p:nvSpPr>
        <p:spPr>
          <a:xfrm>
            <a:off x="752670" y="5600700"/>
            <a:ext cx="7772400" cy="838200"/>
          </a:xfrm>
        </p:spPr>
        <p:txBody>
          <a:bodyPr vert="horz" tIns="0"/>
          <a:lstStyle>
            <a:lvl1pPr eaLnBrk="1" latinLnBrk="0" hangingPunct="1">
              <a:buFontTx/>
              <a:buNone/>
              <a:defRPr kumimoji="0" sz="1800"/>
            </a:lvl1pPr>
            <a:extLst/>
          </a:lstStyle>
          <a:p>
            <a:pPr lvl="0"/>
            <a:r>
              <a:rPr kumimoji="0" lang="en-US" dirty="0"/>
              <a:t>Click to add subtitle</a:t>
            </a:r>
          </a:p>
        </p:txBody>
      </p:sp>
      <p:sp>
        <p:nvSpPr>
          <p:cNvPr id="7" name="Rectangle 6"/>
          <p:cNvSpPr>
            <a:spLocks noGrp="1"/>
          </p:cNvSpPr>
          <p:nvPr>
            <p:ph type="pic" sz="quarter" idx="11"/>
          </p:nvPr>
        </p:nvSpPr>
        <p:spPr>
          <a:xfrm>
            <a:off x="786338" y="2140695"/>
            <a:ext cx="2286000" cy="2286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/>
          <a:lstStyle/>
          <a:p>
            <a:pPr algn="ctr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8" name="Rectangle 6"/>
          <p:cNvSpPr>
            <a:spLocks noGrp="1"/>
          </p:cNvSpPr>
          <p:nvPr>
            <p:ph type="pic" sz="quarter" idx="15"/>
          </p:nvPr>
        </p:nvSpPr>
        <p:spPr>
          <a:xfrm>
            <a:off x="3474604" y="2140695"/>
            <a:ext cx="2286000" cy="2286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/>
          <a:lstStyle/>
          <a:p>
            <a:pPr algn="ctr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" name="Rectangle 6"/>
          <p:cNvSpPr>
            <a:spLocks noGrp="1"/>
          </p:cNvSpPr>
          <p:nvPr>
            <p:ph type="pic" sz="quarter" idx="16"/>
          </p:nvPr>
        </p:nvSpPr>
        <p:spPr>
          <a:xfrm>
            <a:off x="6162870" y="2140695"/>
            <a:ext cx="2286000" cy="2286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/>
          <a:lstStyle/>
          <a:p>
            <a:pPr algn="ctr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8" name="Rectangle 7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4/28/2025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0" name="Rectangle 9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617217459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preserve="1">
  <p:cSld name="2-Up Portrait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8"/>
          <p:cNvSpPr>
            <a:spLocks noGrp="1" noChangeAspect="1"/>
          </p:cNvSpPr>
          <p:nvPr>
            <p:ph type="pic" sz="quarter" idx="10"/>
          </p:nvPr>
        </p:nvSpPr>
        <p:spPr>
          <a:xfrm>
            <a:off x="4722049" y="609604"/>
            <a:ext cx="3431353" cy="4575141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1" name="Rectangle 8"/>
          <p:cNvSpPr>
            <a:spLocks noGrp="1" noChangeAspect="1"/>
          </p:cNvSpPr>
          <p:nvPr>
            <p:ph type="pic" sz="quarter" idx="11"/>
          </p:nvPr>
        </p:nvSpPr>
        <p:spPr>
          <a:xfrm>
            <a:off x="1066800" y="609600"/>
            <a:ext cx="3429000" cy="4572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3" name="Rectangle 7"/>
          <p:cNvSpPr>
            <a:spLocks noGrp="1"/>
          </p:cNvSpPr>
          <p:nvPr>
            <p:ph type="body" sz="quarter" idx="14" hasCustomPrompt="1"/>
          </p:nvPr>
        </p:nvSpPr>
        <p:spPr>
          <a:xfrm>
            <a:off x="1066800" y="5334000"/>
            <a:ext cx="3429000" cy="1066800"/>
          </a:xfrm>
        </p:spPr>
        <p:txBody>
          <a:bodyPr lIns="91440" rIns="9144"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9" name="Rectangle 7"/>
          <p:cNvSpPr>
            <a:spLocks noGrp="1"/>
          </p:cNvSpPr>
          <p:nvPr>
            <p:ph type="body" sz="quarter" idx="15" hasCustomPrompt="1"/>
          </p:nvPr>
        </p:nvSpPr>
        <p:spPr>
          <a:xfrm>
            <a:off x="4724400" y="5334000"/>
            <a:ext cx="3429000" cy="1066800"/>
          </a:xfrm>
        </p:spPr>
        <p:txBody>
          <a:bodyPr lIns="91440" rIns="9144"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6" name="Rectangle 5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4/28/2025</a:t>
            </a:fld>
            <a:endParaRPr kumimoji="0" lang="en-US" dirty="0"/>
          </a:p>
        </p:txBody>
      </p:sp>
      <p:sp>
        <p:nvSpPr>
          <p:cNvPr id="7" name="Rectangle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656636481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-Up Landscape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7"/>
          <p:cNvSpPr>
            <a:spLocks noGrp="1" noChangeAspect="1"/>
          </p:cNvSpPr>
          <p:nvPr>
            <p:ph type="pic" sz="quarter" idx="13"/>
          </p:nvPr>
        </p:nvSpPr>
        <p:spPr>
          <a:xfrm>
            <a:off x="4648200" y="1676400"/>
            <a:ext cx="4038600" cy="302895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5" name="Rectangle 7"/>
          <p:cNvSpPr>
            <a:spLocks noGrp="1" noChangeAspect="1"/>
          </p:cNvSpPr>
          <p:nvPr>
            <p:ph type="pic" sz="quarter" idx="14"/>
          </p:nvPr>
        </p:nvSpPr>
        <p:spPr>
          <a:xfrm>
            <a:off x="457200" y="1676400"/>
            <a:ext cx="4038600" cy="302895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8" name="Rectangle 7"/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4857750"/>
            <a:ext cx="4038600" cy="1238250"/>
          </a:xfrm>
        </p:spPr>
        <p:txBody>
          <a:bodyPr rIns="9144"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9" name="Rectangle 7"/>
          <p:cNvSpPr>
            <a:spLocks noGrp="1"/>
          </p:cNvSpPr>
          <p:nvPr>
            <p:ph type="body" sz="quarter" idx="17" hasCustomPrompt="1"/>
          </p:nvPr>
        </p:nvSpPr>
        <p:spPr>
          <a:xfrm>
            <a:off x="4648200" y="4857750"/>
            <a:ext cx="4038600" cy="1238250"/>
          </a:xfrm>
        </p:spPr>
        <p:txBody>
          <a:bodyPr rIns="9144"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6" name="Rectangle 5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4/28/2025</a:t>
            </a:fld>
            <a:endParaRPr kumimoji="0" lang="en-US" dirty="0"/>
          </a:p>
        </p:txBody>
      </p:sp>
      <p:sp>
        <p:nvSpPr>
          <p:cNvPr id="7" name="Rectangle 6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832977871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-Up Mixed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7"/>
          <p:cNvSpPr>
            <a:spLocks noGrp="1" noChangeAspect="1"/>
          </p:cNvSpPr>
          <p:nvPr>
            <p:ph type="pic" sz="quarter" idx="11"/>
          </p:nvPr>
        </p:nvSpPr>
        <p:spPr>
          <a:xfrm>
            <a:off x="5141976" y="381000"/>
            <a:ext cx="3773424" cy="2830068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2" name="Rectangle 7"/>
          <p:cNvSpPr>
            <a:spLocks noGrp="1" noChangeAspect="1"/>
          </p:cNvSpPr>
          <p:nvPr>
            <p:ph type="pic" sz="quarter" idx="12"/>
          </p:nvPr>
        </p:nvSpPr>
        <p:spPr>
          <a:xfrm>
            <a:off x="454152" y="381000"/>
            <a:ext cx="4462272" cy="5949696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1" name="Rectangle 7"/>
          <p:cNvSpPr>
            <a:spLocks noGrp="1"/>
          </p:cNvSpPr>
          <p:nvPr>
            <p:ph type="body" sz="quarter" idx="13" hasCustomPrompt="1"/>
          </p:nvPr>
        </p:nvSpPr>
        <p:spPr>
          <a:xfrm>
            <a:off x="5141978" y="3352800"/>
            <a:ext cx="3773425" cy="2971800"/>
          </a:xfrm>
        </p:spPr>
        <p:txBody>
          <a:bodyPr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i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5" name="Rectangle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4/28/2025</a:t>
            </a:fld>
            <a:endParaRPr kumimoji="0" lang="en-US" dirty="0"/>
          </a:p>
        </p:txBody>
      </p:sp>
      <p:sp>
        <p:nvSpPr>
          <p:cNvPr id="7" name="Rectangle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098775518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7B207E3-EBC2-334A-205A-BDE8DAADF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706A8FE-CD47-1523-E127-13075478D1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BF967D5-F557-4ABE-78B6-34F05B0636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2025/4/28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C226E90-8574-0569-59E7-B17EB2528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F8D0A48-9114-ECA2-DF6F-063E73060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5852787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-Up Portrait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/>
          <p:cNvSpPr>
            <a:spLocks noGrp="1" noChangeAspect="1"/>
          </p:cNvSpPr>
          <p:nvPr>
            <p:ph type="pic" sz="quarter" idx="10"/>
          </p:nvPr>
        </p:nvSpPr>
        <p:spPr>
          <a:xfrm>
            <a:off x="228600" y="1066800"/>
            <a:ext cx="2743200" cy="36576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342900" marR="0" indent="-34290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4" name="Rectangle 8"/>
          <p:cNvSpPr>
            <a:spLocks noGrp="1" noChangeAspect="1"/>
          </p:cNvSpPr>
          <p:nvPr>
            <p:ph type="pic" sz="quarter" idx="11"/>
          </p:nvPr>
        </p:nvSpPr>
        <p:spPr>
          <a:xfrm>
            <a:off x="3200400" y="1066800"/>
            <a:ext cx="2743200" cy="36576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342900" marR="0" indent="-34290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31" name="Rectangle 8"/>
          <p:cNvSpPr>
            <a:spLocks noGrp="1" noChangeAspect="1"/>
          </p:cNvSpPr>
          <p:nvPr>
            <p:ph type="pic" sz="quarter" idx="12"/>
          </p:nvPr>
        </p:nvSpPr>
        <p:spPr>
          <a:xfrm>
            <a:off x="6172200" y="1066800"/>
            <a:ext cx="2743200" cy="36576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342900" marR="0" indent="-34290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Rectangle 6"/>
          <p:cNvSpPr>
            <a:spLocks noGrp="1"/>
          </p:cNvSpPr>
          <p:nvPr>
            <p:ph type="body" sz="quarter" idx="13" hasCustomPrompt="1"/>
          </p:nvPr>
        </p:nvSpPr>
        <p:spPr>
          <a:xfrm>
            <a:off x="228600" y="4876800"/>
            <a:ext cx="2743200" cy="1447800"/>
          </a:xfrm>
        </p:spPr>
        <p:txBody>
          <a:bodyPr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6" name="Rectangle 6"/>
          <p:cNvSpPr>
            <a:spLocks noGrp="1"/>
          </p:cNvSpPr>
          <p:nvPr>
            <p:ph type="body" sz="quarter" idx="14" hasCustomPrompt="1"/>
          </p:nvPr>
        </p:nvSpPr>
        <p:spPr>
          <a:xfrm>
            <a:off x="3200400" y="4876800"/>
            <a:ext cx="2743200" cy="1447800"/>
          </a:xfrm>
        </p:spPr>
        <p:txBody>
          <a:bodyPr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4" name="Rectangle 6"/>
          <p:cNvSpPr>
            <a:spLocks noGrp="1"/>
          </p:cNvSpPr>
          <p:nvPr>
            <p:ph type="body" sz="quarter" idx="15" hasCustomPrompt="1"/>
          </p:nvPr>
        </p:nvSpPr>
        <p:spPr>
          <a:xfrm>
            <a:off x="6172200" y="4876800"/>
            <a:ext cx="2743200" cy="1447800"/>
          </a:xfrm>
        </p:spPr>
        <p:txBody>
          <a:bodyPr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8" name="Rectangle 7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4/28/2025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0" name="Rectangle 9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436463348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-Up Landscap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"/>
          <p:cNvSpPr>
            <a:spLocks noGrp="1" noChangeAspect="1"/>
          </p:cNvSpPr>
          <p:nvPr>
            <p:ph type="pic" sz="quarter" idx="11"/>
          </p:nvPr>
        </p:nvSpPr>
        <p:spPr>
          <a:xfrm>
            <a:off x="4663440" y="3403823"/>
            <a:ext cx="4023360" cy="301752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anchor="t">
            <a:normAutofit/>
          </a:bodyPr>
          <a:lstStyle>
            <a:lvl1pPr marL="342900" marR="0" indent="-34290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5" name="Rectangle 7"/>
          <p:cNvSpPr>
            <a:spLocks noGrp="1" noChangeAspect="1"/>
          </p:cNvSpPr>
          <p:nvPr>
            <p:ph type="pic" sz="quarter" idx="12"/>
          </p:nvPr>
        </p:nvSpPr>
        <p:spPr>
          <a:xfrm>
            <a:off x="457200" y="3403823"/>
            <a:ext cx="4023360" cy="301752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anchor="t">
            <a:normAutofit/>
          </a:bodyPr>
          <a:lstStyle>
            <a:lvl1pPr marL="342900" marR="0" indent="-34290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6" name="Rectangle 7"/>
          <p:cNvSpPr>
            <a:spLocks noGrp="1" noChangeAspect="1"/>
          </p:cNvSpPr>
          <p:nvPr>
            <p:ph type="pic" sz="quarter" idx="13"/>
          </p:nvPr>
        </p:nvSpPr>
        <p:spPr>
          <a:xfrm>
            <a:off x="4663440" y="228600"/>
            <a:ext cx="4023360" cy="301752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342900" marR="0" indent="-34290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7" name="Rectangle 11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28600"/>
            <a:ext cx="4023360" cy="3017520"/>
          </a:xfrm>
        </p:spPr>
        <p:txBody>
          <a:bodyPr anchor="b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i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6" name="Rectangle 5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4/28/2025</a:t>
            </a:fld>
            <a:endParaRPr kumimoji="0" lang="en-US" dirty="0"/>
          </a:p>
        </p:txBody>
      </p:sp>
      <p:sp>
        <p:nvSpPr>
          <p:cNvPr id="7" name="Rectangle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277909292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-Up Mix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spect="1"/>
          </p:cNvSpPr>
          <p:nvPr>
            <p:ph type="pic" sz="quarter" idx="11"/>
          </p:nvPr>
        </p:nvSpPr>
        <p:spPr>
          <a:xfrm>
            <a:off x="5067300" y="3436620"/>
            <a:ext cx="3649900" cy="2889504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9" name="Rectangle 7"/>
          <p:cNvSpPr>
            <a:spLocks noGrp="1" noChangeAspect="1"/>
          </p:cNvSpPr>
          <p:nvPr>
            <p:ph type="pic" sz="quarter" idx="12"/>
          </p:nvPr>
        </p:nvSpPr>
        <p:spPr>
          <a:xfrm>
            <a:off x="426720" y="384048"/>
            <a:ext cx="4457700" cy="59436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0" name="Rectangle 7"/>
          <p:cNvSpPr>
            <a:spLocks noGrp="1" noChangeAspect="1"/>
          </p:cNvSpPr>
          <p:nvPr>
            <p:ph type="pic" sz="quarter" idx="13"/>
          </p:nvPr>
        </p:nvSpPr>
        <p:spPr>
          <a:xfrm>
            <a:off x="5067300" y="389334"/>
            <a:ext cx="3657600" cy="2887269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5" name="Rectangle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4/28/2025</a:t>
            </a:fld>
            <a:endParaRPr kumimoji="0" lang="en-US" dirty="0"/>
          </a:p>
        </p:txBody>
      </p:sp>
      <p:sp>
        <p:nvSpPr>
          <p:cNvPr id="6" name="Rectangle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557200878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4-Up Portrait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7"/>
          <p:cNvSpPr>
            <a:spLocks noGrp="1"/>
          </p:cNvSpPr>
          <p:nvPr>
            <p:ph type="pic" sz="quarter" idx="14"/>
          </p:nvPr>
        </p:nvSpPr>
        <p:spPr>
          <a:xfrm>
            <a:off x="2229297" y="228600"/>
            <a:ext cx="2285214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3" name="Rectangle 7"/>
          <p:cNvSpPr>
            <a:spLocks noGrp="1"/>
          </p:cNvSpPr>
          <p:nvPr>
            <p:ph type="pic" sz="quarter" idx="26"/>
          </p:nvPr>
        </p:nvSpPr>
        <p:spPr>
          <a:xfrm>
            <a:off x="2229297" y="3365392"/>
            <a:ext cx="2285214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0" name="Rectangle 7"/>
          <p:cNvSpPr>
            <a:spLocks noGrp="1" noChangeAspect="1"/>
          </p:cNvSpPr>
          <p:nvPr>
            <p:ph type="pic" sz="quarter" idx="25"/>
          </p:nvPr>
        </p:nvSpPr>
        <p:spPr>
          <a:xfrm>
            <a:off x="4672217" y="228600"/>
            <a:ext cx="2286000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7" name="Rectangle 7"/>
          <p:cNvSpPr>
            <a:spLocks noGrp="1"/>
          </p:cNvSpPr>
          <p:nvPr>
            <p:ph type="pic" sz="quarter" idx="27"/>
          </p:nvPr>
        </p:nvSpPr>
        <p:spPr>
          <a:xfrm>
            <a:off x="4667697" y="3365392"/>
            <a:ext cx="2285214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6" name="Rectangle 7"/>
          <p:cNvSpPr>
            <a:spLocks noGrp="1"/>
          </p:cNvSpPr>
          <p:nvPr>
            <p:ph type="body" sz="quarter" idx="16" hasCustomPrompt="1"/>
          </p:nvPr>
        </p:nvSpPr>
        <p:spPr>
          <a:xfrm>
            <a:off x="400497" y="1295400"/>
            <a:ext cx="1676400" cy="1905000"/>
          </a:xfrm>
        </p:spPr>
        <p:txBody>
          <a:bodyPr anchor="b" anchorCtr="0">
            <a:noAutofit/>
          </a:bodyPr>
          <a:lstStyle>
            <a:lvl1pPr marL="0" marR="0" indent="0" algn="r" rtl="0" eaLnBrk="1" latinLnBrk="0" hangingPunct="1">
              <a:spcBef>
                <a:spcPct val="20000"/>
              </a:spcBef>
              <a:buFontTx/>
              <a:buNone/>
              <a:defRPr kumimoji="0" sz="16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4" name="Rectangle 7"/>
          <p:cNvSpPr>
            <a:spLocks noGrp="1"/>
          </p:cNvSpPr>
          <p:nvPr>
            <p:ph type="body" sz="quarter" idx="29" hasCustomPrompt="1"/>
          </p:nvPr>
        </p:nvSpPr>
        <p:spPr>
          <a:xfrm>
            <a:off x="7086600" y="1295400"/>
            <a:ext cx="1676400" cy="1905000"/>
          </a:xfrm>
        </p:spPr>
        <p:txBody>
          <a:bodyPr anchor="b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4" name="Rectangle 7"/>
          <p:cNvSpPr>
            <a:spLocks noGrp="1"/>
          </p:cNvSpPr>
          <p:nvPr>
            <p:ph type="body" sz="quarter" idx="28" hasCustomPrompt="1"/>
          </p:nvPr>
        </p:nvSpPr>
        <p:spPr>
          <a:xfrm>
            <a:off x="400497" y="3352800"/>
            <a:ext cx="1676400" cy="1905000"/>
          </a:xfrm>
        </p:spPr>
        <p:txBody>
          <a:bodyPr anchor="t" anchorCtr="0"/>
          <a:lstStyle>
            <a:lvl1pPr marL="0" marR="0" indent="0" algn="r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3" name="Rectangle 7"/>
          <p:cNvSpPr>
            <a:spLocks noGrp="1"/>
          </p:cNvSpPr>
          <p:nvPr>
            <p:ph type="body" sz="quarter" idx="30" hasCustomPrompt="1"/>
          </p:nvPr>
        </p:nvSpPr>
        <p:spPr>
          <a:xfrm>
            <a:off x="7086600" y="3352800"/>
            <a:ext cx="1676400" cy="1905000"/>
          </a:xfrm>
        </p:spPr>
        <p:txBody>
          <a:bodyPr anchor="t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1" name="Rectangle 10"/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4/28/2025</a:t>
            </a:fld>
            <a:endParaRPr kumimoji="0" lang="en-US" dirty="0"/>
          </a:p>
        </p:txBody>
      </p:sp>
      <p:sp>
        <p:nvSpPr>
          <p:cNvPr id="12" name="Rectangle 11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5" name="Rectangle 14"/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370721424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4-Up landscap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7"/>
          <p:cNvSpPr>
            <a:spLocks noGrp="1"/>
          </p:cNvSpPr>
          <p:nvPr>
            <p:ph type="pic" sz="quarter" idx="14"/>
          </p:nvPr>
        </p:nvSpPr>
        <p:spPr>
          <a:xfrm>
            <a:off x="926823" y="533400"/>
            <a:ext cx="3653297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8" name="Rectangle 7"/>
          <p:cNvSpPr>
            <a:spLocks noGrp="1"/>
          </p:cNvSpPr>
          <p:nvPr>
            <p:ph type="body" sz="quarter" idx="16" hasCustomPrompt="1"/>
          </p:nvPr>
        </p:nvSpPr>
        <p:spPr>
          <a:xfrm>
            <a:off x="926821" y="6172200"/>
            <a:ext cx="3657600" cy="304800"/>
          </a:xfrm>
        </p:spPr>
        <p:txBody>
          <a:bodyPr lIns="9144" anchor="t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9" name="Rectangle 7"/>
          <p:cNvSpPr>
            <a:spLocks noGrp="1"/>
          </p:cNvSpPr>
          <p:nvPr>
            <p:ph type="pic" sz="quarter" idx="17"/>
          </p:nvPr>
        </p:nvSpPr>
        <p:spPr>
          <a:xfrm>
            <a:off x="4660621" y="533400"/>
            <a:ext cx="36576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6" name="Rectangle 7"/>
          <p:cNvSpPr>
            <a:spLocks noGrp="1"/>
          </p:cNvSpPr>
          <p:nvPr>
            <p:ph type="pic" sz="quarter" idx="18"/>
          </p:nvPr>
        </p:nvSpPr>
        <p:spPr>
          <a:xfrm>
            <a:off x="926821" y="3352800"/>
            <a:ext cx="36576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4" name="Rectangle 7"/>
          <p:cNvSpPr>
            <a:spLocks noGrp="1"/>
          </p:cNvSpPr>
          <p:nvPr>
            <p:ph type="pic" sz="quarter" idx="19"/>
          </p:nvPr>
        </p:nvSpPr>
        <p:spPr>
          <a:xfrm>
            <a:off x="4660621" y="3352800"/>
            <a:ext cx="36576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4" name="Rectangle 7"/>
          <p:cNvSpPr>
            <a:spLocks noGrp="1"/>
          </p:cNvSpPr>
          <p:nvPr>
            <p:ph type="body" sz="quarter" idx="22" hasCustomPrompt="1"/>
          </p:nvPr>
        </p:nvSpPr>
        <p:spPr>
          <a:xfrm>
            <a:off x="926821" y="152400"/>
            <a:ext cx="3657600" cy="304800"/>
          </a:xfrm>
        </p:spPr>
        <p:txBody>
          <a:bodyPr lIns="9144" anchor="t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8" name="Rectangle 7"/>
          <p:cNvSpPr>
            <a:spLocks noGrp="1"/>
          </p:cNvSpPr>
          <p:nvPr>
            <p:ph type="body" sz="quarter" idx="23" hasCustomPrompt="1"/>
          </p:nvPr>
        </p:nvSpPr>
        <p:spPr>
          <a:xfrm>
            <a:off x="4660621" y="6172200"/>
            <a:ext cx="3657600" cy="304800"/>
          </a:xfrm>
        </p:spPr>
        <p:txBody>
          <a:bodyPr lIns="9144" anchor="t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6" name="Rectangle 7"/>
          <p:cNvSpPr>
            <a:spLocks noGrp="1"/>
          </p:cNvSpPr>
          <p:nvPr>
            <p:ph type="body" sz="quarter" idx="24" hasCustomPrompt="1"/>
          </p:nvPr>
        </p:nvSpPr>
        <p:spPr>
          <a:xfrm>
            <a:off x="4660621" y="152400"/>
            <a:ext cx="3657600" cy="304800"/>
          </a:xfrm>
        </p:spPr>
        <p:txBody>
          <a:bodyPr lIns="9144" anchor="t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0" name="Rectangle 9"/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4/28/2025</a:t>
            </a:fld>
            <a:endParaRPr kumimoji="0" lang="en-US" dirty="0"/>
          </a:p>
        </p:txBody>
      </p:sp>
      <p:sp>
        <p:nvSpPr>
          <p:cNvPr id="11" name="Rectangle 10"/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2" name="Rectangle 11"/>
          <p:cNvSpPr>
            <a:spLocks noGrp="1"/>
          </p:cNvSpPr>
          <p:nvPr>
            <p:ph type="ftr" sz="quarter" idx="27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4111706700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4-Up Portrait with Larg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7"/>
          <p:cNvSpPr>
            <a:spLocks noGrp="1"/>
          </p:cNvSpPr>
          <p:nvPr>
            <p:ph type="pic" sz="quarter" idx="14"/>
          </p:nvPr>
        </p:nvSpPr>
        <p:spPr>
          <a:xfrm>
            <a:off x="152402" y="1524004"/>
            <a:ext cx="2106985" cy="2809311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30" name="Rectangle 7"/>
          <p:cNvSpPr>
            <a:spLocks noGrp="1"/>
          </p:cNvSpPr>
          <p:nvPr>
            <p:ph type="pic" sz="quarter" idx="31"/>
          </p:nvPr>
        </p:nvSpPr>
        <p:spPr>
          <a:xfrm>
            <a:off x="4546602" y="1524004"/>
            <a:ext cx="2106985" cy="2809311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Rectangle 7"/>
          <p:cNvSpPr>
            <a:spLocks noGrp="1"/>
          </p:cNvSpPr>
          <p:nvPr>
            <p:ph type="pic" sz="quarter" idx="30"/>
          </p:nvPr>
        </p:nvSpPr>
        <p:spPr>
          <a:xfrm>
            <a:off x="2349062" y="1524004"/>
            <a:ext cx="2106985" cy="2809311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9" name="Rectangle 7"/>
          <p:cNvSpPr>
            <a:spLocks noGrp="1"/>
          </p:cNvSpPr>
          <p:nvPr>
            <p:ph type="pic" sz="quarter" idx="32"/>
          </p:nvPr>
        </p:nvSpPr>
        <p:spPr>
          <a:xfrm>
            <a:off x="6740168" y="1524004"/>
            <a:ext cx="2106985" cy="2809311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4" name="Rectangle 7"/>
          <p:cNvSpPr>
            <a:spLocks noGrp="1"/>
          </p:cNvSpPr>
          <p:nvPr>
            <p:ph type="body" sz="quarter" idx="29" hasCustomPrompt="1"/>
          </p:nvPr>
        </p:nvSpPr>
        <p:spPr>
          <a:xfrm>
            <a:off x="152400" y="4495800"/>
            <a:ext cx="8763000" cy="1905000"/>
          </a:xfrm>
        </p:spPr>
        <p:txBody>
          <a:bodyPr anchor="t" anchorCtr="0"/>
          <a:lstStyle>
            <a:lvl1pPr marL="0" marR="0" indent="0" algn="l" eaLnBrk="1" latinLnBrk="0" hangingPunct="1">
              <a:buFontTx/>
              <a:buNone/>
              <a:defRPr kumimoji="0" sz="24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8" name="Rectangle 7"/>
          <p:cNvSpPr>
            <a:spLocks noGrp="1"/>
          </p:cNvSpPr>
          <p:nvPr>
            <p:ph type="dt" sz="half" idx="33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4/28/2025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0" name="Rectangle 9"/>
          <p:cNvSpPr>
            <a:spLocks noGrp="1"/>
          </p:cNvSpPr>
          <p:nvPr>
            <p:ph type="ftr" sz="quarter" idx="35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722156049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4-Up: 1 Portrait with  3 Landsca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7"/>
          <p:cNvSpPr>
            <a:spLocks noGrp="1"/>
          </p:cNvSpPr>
          <p:nvPr>
            <p:ph type="pic" sz="quarter" idx="14"/>
          </p:nvPr>
        </p:nvSpPr>
        <p:spPr>
          <a:xfrm>
            <a:off x="685800" y="257665"/>
            <a:ext cx="4617720" cy="6172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4" name="Rectangle 7"/>
          <p:cNvSpPr>
            <a:spLocks noGrp="1" noChangeAspect="1"/>
          </p:cNvSpPr>
          <p:nvPr>
            <p:ph type="pic" sz="quarter" idx="18"/>
          </p:nvPr>
        </p:nvSpPr>
        <p:spPr>
          <a:xfrm>
            <a:off x="5788849" y="257665"/>
            <a:ext cx="2438402" cy="1828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6" name="Rectangle 7"/>
          <p:cNvSpPr>
            <a:spLocks noGrp="1" noChangeAspect="1"/>
          </p:cNvSpPr>
          <p:nvPr>
            <p:ph type="pic" sz="quarter" idx="22"/>
          </p:nvPr>
        </p:nvSpPr>
        <p:spPr>
          <a:xfrm>
            <a:off x="5788849" y="2432657"/>
            <a:ext cx="2438402" cy="1828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4" name="Rectangle 7"/>
          <p:cNvSpPr>
            <a:spLocks noGrp="1" noChangeAspect="1"/>
          </p:cNvSpPr>
          <p:nvPr>
            <p:ph type="pic" sz="quarter" idx="23"/>
          </p:nvPr>
        </p:nvSpPr>
        <p:spPr>
          <a:xfrm>
            <a:off x="5788849" y="4607649"/>
            <a:ext cx="2438402" cy="1828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Rectangle 6"/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4/28/2025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814791300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5-up: 3 Landscape with 2 Portra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7"/>
          <p:cNvSpPr>
            <a:spLocks noGrp="1"/>
          </p:cNvSpPr>
          <p:nvPr>
            <p:ph type="pic" sz="quarter" idx="14"/>
          </p:nvPr>
        </p:nvSpPr>
        <p:spPr>
          <a:xfrm>
            <a:off x="609600" y="3429000"/>
            <a:ext cx="2070154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7" name="Rectangle 7"/>
          <p:cNvSpPr>
            <a:spLocks noGrp="1"/>
          </p:cNvSpPr>
          <p:nvPr>
            <p:ph type="pic" sz="quarter" idx="17"/>
          </p:nvPr>
        </p:nvSpPr>
        <p:spPr>
          <a:xfrm>
            <a:off x="3033848" y="228600"/>
            <a:ext cx="5562600" cy="417195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31" name="Rectangle 7"/>
          <p:cNvSpPr>
            <a:spLocks noGrp="1"/>
          </p:cNvSpPr>
          <p:nvPr>
            <p:ph type="pic" sz="quarter" idx="26"/>
          </p:nvPr>
        </p:nvSpPr>
        <p:spPr>
          <a:xfrm>
            <a:off x="609600" y="228600"/>
            <a:ext cx="2070154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6" name="Rectangle 7"/>
          <p:cNvSpPr>
            <a:spLocks noGrp="1" noChangeAspect="1"/>
          </p:cNvSpPr>
          <p:nvPr>
            <p:ph type="pic" sz="quarter" idx="27"/>
          </p:nvPr>
        </p:nvSpPr>
        <p:spPr>
          <a:xfrm>
            <a:off x="5943602" y="4495800"/>
            <a:ext cx="2666999" cy="187452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3" name="Rectangle 7"/>
          <p:cNvSpPr>
            <a:spLocks noGrp="1" noChangeAspect="1"/>
          </p:cNvSpPr>
          <p:nvPr>
            <p:ph type="pic" sz="quarter" idx="28"/>
          </p:nvPr>
        </p:nvSpPr>
        <p:spPr>
          <a:xfrm>
            <a:off x="3033849" y="4495800"/>
            <a:ext cx="2757352" cy="187452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Rectangle 6"/>
          <p:cNvSpPr>
            <a:spLocks noGrp="1"/>
          </p:cNvSpPr>
          <p:nvPr>
            <p:ph type="dt" sz="half" idx="29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4/28/2025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0" name="Rectangle 9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881272784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5-Up: 3 Portrait with 2 Landsca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7"/>
          <p:cNvSpPr>
            <a:spLocks noGrp="1"/>
          </p:cNvSpPr>
          <p:nvPr>
            <p:ph type="pic" sz="quarter" idx="26"/>
          </p:nvPr>
        </p:nvSpPr>
        <p:spPr>
          <a:xfrm>
            <a:off x="512134" y="3124200"/>
            <a:ext cx="2606040" cy="32766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3" name="Rectangle 7"/>
          <p:cNvSpPr>
            <a:spLocks noGrp="1"/>
          </p:cNvSpPr>
          <p:nvPr>
            <p:ph type="pic" sz="quarter" idx="29"/>
          </p:nvPr>
        </p:nvSpPr>
        <p:spPr>
          <a:xfrm>
            <a:off x="512134" y="228600"/>
            <a:ext cx="39624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30" name="Rectangle 7"/>
          <p:cNvSpPr>
            <a:spLocks noGrp="1"/>
          </p:cNvSpPr>
          <p:nvPr>
            <p:ph type="pic" sz="quarter" idx="30"/>
          </p:nvPr>
        </p:nvSpPr>
        <p:spPr>
          <a:xfrm>
            <a:off x="4718374" y="228600"/>
            <a:ext cx="39624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2" name="Rectangle 7"/>
          <p:cNvSpPr>
            <a:spLocks noGrp="1"/>
          </p:cNvSpPr>
          <p:nvPr>
            <p:ph type="pic" sz="quarter" idx="27"/>
          </p:nvPr>
        </p:nvSpPr>
        <p:spPr>
          <a:xfrm>
            <a:off x="3293434" y="3124200"/>
            <a:ext cx="2606040" cy="32766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31" name="Rectangle 7"/>
          <p:cNvSpPr>
            <a:spLocks noGrp="1"/>
          </p:cNvSpPr>
          <p:nvPr>
            <p:ph type="pic" sz="quarter" idx="28"/>
          </p:nvPr>
        </p:nvSpPr>
        <p:spPr>
          <a:xfrm>
            <a:off x="6074734" y="3124200"/>
            <a:ext cx="2606040" cy="32766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Rectangle 6"/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4/28/2025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355783754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W¥ل云玗İαЂôÁûÂÚ丫:Pïçtúrê Plå¢éhõlðér 表¥鷗字㌍ 表_W 3"/>
          <p:cNvSpPr>
            <a:spLocks noGrp="1" noChangeAspect="1"/>
          </p:cNvSpPr>
          <p:nvPr>
            <p:ph type="pic" sz="quarter" idx="10"/>
          </p:nvPr>
        </p:nvSpPr>
        <p:spPr>
          <a:xfrm>
            <a:off x="3050275" y="1600200"/>
            <a:ext cx="3198127" cy="32004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W¥ل云玗İαЂÕØÚáÛ丫:Téxt Plàçèhòlðêr 表¥鷗字㌍_W 6"/>
          <p:cNvSpPr>
            <a:spLocks noGrp="1"/>
          </p:cNvSpPr>
          <p:nvPr>
            <p:ph type="body" sz="quarter" idx="15" hasCustomPrompt="1"/>
          </p:nvPr>
        </p:nvSpPr>
        <p:spPr>
          <a:xfrm>
            <a:off x="3048000" y="4876800"/>
            <a:ext cx="3200400" cy="1295400"/>
          </a:xfrm>
        </p:spPr>
        <p:txBody>
          <a:bodyPr tIns="91440" rIns="9144" bIns="91440" anchor="t"/>
          <a:lstStyle>
            <a:lvl1pPr marL="0" marR="0" indent="0" algn="l" eaLnBrk="1" latinLnBrk="0" hangingPunct="1">
              <a:buFontTx/>
              <a:buNone/>
              <a:defRPr kumimoji="0" sz="1800" i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5" name="Rectangle 4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4/28/2025</a:t>
            </a:fld>
            <a:endParaRPr kumimoji="0" lang="en-US" dirty="0"/>
          </a:p>
        </p:txBody>
      </p:sp>
      <p:sp>
        <p:nvSpPr>
          <p:cNvPr id="6" name="Rectangle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800612872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C49A45A-C02E-2553-C1FF-4B755E6C6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41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F3F12AC-FE9C-0AEA-6CA0-428BCA2451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6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4ECCA9E-E67C-168C-88FD-AD6CB4023B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2025/4/28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4C981C8-8D45-0A47-3806-BE0A87C91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A6214E5-6E9B-47B5-6DE2-EDD9AFC7B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2519323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-Up Squa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W¥ل云玗İαЂôÁûÂÚ丫:Pïçtúrê Plå¢éhõlðér 表¥鷗字㌍ 表_W 3"/>
          <p:cNvSpPr>
            <a:spLocks noGrp="1" noChangeAspect="1"/>
          </p:cNvSpPr>
          <p:nvPr>
            <p:ph type="pic" sz="quarter" idx="10"/>
          </p:nvPr>
        </p:nvSpPr>
        <p:spPr>
          <a:xfrm>
            <a:off x="4955275" y="1371600"/>
            <a:ext cx="3198127" cy="32004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6" name="W¥ل云玗İαЂôÁûÂÚ丫:Pïçtúrê Plå¢éhõlðér 表¥鷗字㌍ 表_W 5"/>
          <p:cNvSpPr>
            <a:spLocks noGrp="1" noChangeAspect="1"/>
          </p:cNvSpPr>
          <p:nvPr>
            <p:ph type="pic" sz="quarter" idx="14"/>
          </p:nvPr>
        </p:nvSpPr>
        <p:spPr>
          <a:xfrm>
            <a:off x="1143002" y="1371600"/>
            <a:ext cx="3198127" cy="32004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W¥ل云玗İαЂÕØÚáÛ丫:Téxt Plàçèhòlðêr 表¥鷗字㌍_W 6"/>
          <p:cNvSpPr>
            <a:spLocks noGrp="1"/>
          </p:cNvSpPr>
          <p:nvPr>
            <p:ph type="body" sz="quarter" idx="15" hasCustomPrompt="1"/>
          </p:nvPr>
        </p:nvSpPr>
        <p:spPr>
          <a:xfrm>
            <a:off x="4953000" y="4648200"/>
            <a:ext cx="3200400" cy="1295400"/>
          </a:xfrm>
        </p:spPr>
        <p:txBody>
          <a:bodyPr tIns="91440" rIns="9144" bIns="91440" anchor="t"/>
          <a:lstStyle>
            <a:lvl1pPr marL="0" marR="0" indent="0" algn="l" eaLnBrk="1" latinLnBrk="0" hangingPunct="1">
              <a:buFontTx/>
              <a:buNone/>
              <a:defRPr kumimoji="0" sz="1800" i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8" name="W¥ل云玗İαЂÕØÚáÛ丫:Téxt Plàçèhòlðêr 表¥鷗字㌍_W 7"/>
          <p:cNvSpPr>
            <a:spLocks noGrp="1"/>
          </p:cNvSpPr>
          <p:nvPr>
            <p:ph type="body" sz="quarter" idx="16" hasCustomPrompt="1"/>
          </p:nvPr>
        </p:nvSpPr>
        <p:spPr>
          <a:xfrm>
            <a:off x="1143000" y="4648200"/>
            <a:ext cx="3200400" cy="1295400"/>
          </a:xfrm>
        </p:spPr>
        <p:txBody>
          <a:bodyPr tIns="91440" rIns="9144" bIns="91440" anchor="t"/>
          <a:lstStyle>
            <a:lvl1pPr marL="0" marR="0" indent="0" algn="l" eaLnBrk="1" latinLnBrk="0" hangingPunct="1">
              <a:buFontTx/>
              <a:buNone/>
              <a:defRPr kumimoji="0" sz="1800" i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9" name="Rectangle 8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4/28/2025</a:t>
            </a:fld>
            <a:endParaRPr kumimoji="0" lang="en-US" dirty="0"/>
          </a:p>
        </p:txBody>
      </p:sp>
      <p:sp>
        <p:nvSpPr>
          <p:cNvPr id="10" name="Rectangle 9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1" name="Rectangle 10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473317538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W¥ل云玗İαЂôÁûÂÚ丫:Pïçtúrê Plå¢éhõlðér 表¥鷗字㌍ 表_W 2"/>
          <p:cNvSpPr>
            <a:spLocks noGrp="1"/>
          </p:cNvSpPr>
          <p:nvPr>
            <p:ph type="pic" sz="quarter" idx="30"/>
          </p:nvPr>
        </p:nvSpPr>
        <p:spPr>
          <a:xfrm>
            <a:off x="457200" y="2057400"/>
            <a:ext cx="82296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4" name="W¥ل云玗İαЂÕØÚáÛ丫:Téxt Plàçèhòlðêr 表¥鷗字㌍_W 3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4876800"/>
            <a:ext cx="8229600" cy="1447800"/>
          </a:xfrm>
        </p:spPr>
        <p:txBody>
          <a:bodyPr tIns="91440" rIns="9144" bIns="91440" anchor="t"/>
          <a:lstStyle>
            <a:lvl1pPr marL="0" marR="0" indent="0" algn="l" eaLnBrk="1" latinLnBrk="0" hangingPunct="1">
              <a:buFontTx/>
              <a:buNone/>
              <a:defRPr kumimoji="0" sz="1800" i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5" name="Rectangle 4"/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4/28/2025</a:t>
            </a:fld>
            <a:endParaRPr kumimoji="0" lang="en-US" dirty="0"/>
          </a:p>
        </p:txBody>
      </p:sp>
      <p:sp>
        <p:nvSpPr>
          <p:cNvPr id="6" name="Rectangle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7" name="Rectangle 6"/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245547852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3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eaLnBrk="1" latinLnBrk="0" hangingPunct="1"/>
            <a:r>
              <a:rPr lang="zh-TW" altLang="en-US"/>
              <a:t>按一下以編輯母片標題樣式</a:t>
            </a:r>
            <a:endParaRPr/>
          </a:p>
        </p:txBody>
      </p:sp>
      <p:sp>
        <p:nvSpPr>
          <p:cNvPr id="14" name="Rectangle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zh-TW" altLang="en-US"/>
              <a:t>按一下以編輯母片文字樣式</a:t>
            </a:r>
          </a:p>
          <a:p>
            <a:pPr lvl="1" eaLnBrk="1" latinLnBrk="0" hangingPunct="1"/>
            <a:r>
              <a:rPr lang="zh-TW" altLang="en-US"/>
              <a:t>第二層</a:t>
            </a:r>
          </a:p>
          <a:p>
            <a:pPr lvl="2" eaLnBrk="1" latinLnBrk="0" hangingPunct="1"/>
            <a:r>
              <a:rPr lang="zh-TW" altLang="en-US"/>
              <a:t>第三層</a:t>
            </a:r>
          </a:p>
          <a:p>
            <a:pPr lvl="3" eaLnBrk="1" latinLnBrk="0" hangingPunct="1"/>
            <a:r>
              <a:rPr lang="zh-TW" altLang="en-US"/>
              <a:t>第四層</a:t>
            </a:r>
          </a:p>
          <a:p>
            <a:pPr lvl="4" eaLnBrk="1" latinLnBrk="0" hangingPunct="1"/>
            <a:r>
              <a:rPr lang="zh-TW" altLang="en-US"/>
              <a:t>第五層</a:t>
            </a:r>
            <a:endParaRPr/>
          </a:p>
        </p:txBody>
      </p:sp>
      <p:sp>
        <p:nvSpPr>
          <p:cNvPr id="2" name="Rectangle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2EC6F-6501-4E04-BD6C-A8A6CABB2C5B}" type="datetimeFigureOut">
              <a:rPr kumimoji="0" lang="en-US" smtClean="0"/>
              <a:pPr/>
              <a:t>4/28/2025</a:t>
            </a:fld>
            <a:endParaRPr kumimoji="0" lang="en-US" dirty="0"/>
          </a:p>
        </p:txBody>
      </p:sp>
      <p:sp>
        <p:nvSpPr>
          <p:cNvPr id="27" name="Rectangle 1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 dirty="0"/>
          </a:p>
        </p:txBody>
      </p:sp>
      <p:sp>
        <p:nvSpPr>
          <p:cNvPr id="24" name="Rectangle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B0023-0CED-47F7-85AE-654F0B232C29}" type="slidenum">
              <a:rPr kumimoji="0" lang="en-US" smtClean="0"/>
              <a:pPr/>
              <a:t>‹#›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95602114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252117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C4D8FF0-8194-9292-03E2-8FD9BFFF5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4616BE2-05CC-72D7-4C58-2C94608B52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D36E1FB0-D7BC-AB03-E115-23E0AB387B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85C616FF-D57F-BB61-2380-9DD5269C16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2025/4/28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08A70643-1D27-220A-7C87-B347C045DE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CAFCC4E3-57A1-D244-76EC-C75C6C3DC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482547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967C107-5F5A-5745-3B29-19A3E26CB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8"/>
            <a:ext cx="78867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F0A7CCF-AB7D-8943-8345-8D264A38BF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F39B061-6BB0-472A-7EA8-2BD5839024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6270641E-CAE6-718E-5D27-8379B4D2C1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1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05F41735-77AE-8771-2BA9-CB5A435741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1" y="2505075"/>
            <a:ext cx="3887391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E3A02D02-A229-303E-61D3-E64DB0F5DD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2025/4/28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5CA3038C-EEFF-E4DF-FB45-585E5008D3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33254CE7-7FB6-155F-5444-8C62B87AD8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574323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B2EB3B1-10B1-93F2-ABE1-3303A4D0E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E8DE6DDD-D6B6-2A12-2559-CDD123F4E1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2025/4/28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B3FD5F7E-798A-CFCA-BD96-0A6EA37BB4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65BBA7C-3652-3B5A-DE16-03A9EFA96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459873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9ECA852D-E6F2-E0E5-C7E9-292BBC8C71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2025/4/28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EB79070F-2A19-0BF1-9D51-8A39FF1F95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DDFA248-55D7-09DE-89AC-F410589A4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972691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FC22C2C-72AF-40E7-F179-280FBA3A1D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BD941CF-E894-2AE5-424E-1943A1C432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D4341979-4284-521D-3E87-0F00453E41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405FFE4D-6197-DCE1-D5BC-D35DA076EB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2025/4/28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DB57AA09-1AB2-FBC8-4A19-DF5BDB84BE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4C84957F-F6AD-73C3-AD63-0CDABC1A79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739786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51F0122-A61F-D4B4-22EB-9978337DB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B0D876F8-A4BA-59E4-E6BA-31D8AFA0744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6C92D0E-41CD-ED3A-5CEC-3918324880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1E8945CE-E657-DC86-EA68-28987B7E4A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2025/4/28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B19EE069-5CE3-25BE-FB74-8EED9F7EDC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70BCE9B8-20CE-B862-C2B3-29863AD56A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018001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A45890A4-F4EB-46CD-3C1F-6CD33D1C5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8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6D48A3B-9170-D087-5140-85FCB2871B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E19AA15-C81B-7795-2EC8-035EF342AB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29796B-F55F-40BA-947E-19D03180300F}" type="datetimeFigureOut">
              <a:rPr lang="zh-TW" altLang="en-US" smtClean="0"/>
              <a:t>2025/4/28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6D723AE-7934-015B-761D-5008350D86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D26B5AF-7297-1BDF-F072-FE240C06B6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31211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chemeClr val="bg1">
                <a:lumMod val="75000"/>
                <a:lumOff val="25000"/>
              </a:schemeClr>
            </a:gs>
            <a:gs pos="100000">
              <a:srgbClr val="00000C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6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249362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eaLnBrk="1" latinLnBrk="0" hangingPunct="1"/>
            <a:r>
              <a:rPr kumimoji="0" lang="zh-TW" altLang="en-US"/>
              <a:t>按一下以編輯母片標題樣式</a:t>
            </a:r>
            <a:endParaRPr kumimoji="0" lang="en-US"/>
          </a:p>
        </p:txBody>
      </p:sp>
      <p:sp>
        <p:nvSpPr>
          <p:cNvPr id="13" name="Rectangle 5"/>
          <p:cNvSpPr>
            <a:spLocks noGrp="1"/>
          </p:cNvSpPr>
          <p:nvPr>
            <p:ph type="body" idx="1"/>
          </p:nvPr>
        </p:nvSpPr>
        <p:spPr>
          <a:xfrm>
            <a:off x="457200" y="1600204"/>
            <a:ext cx="8229600" cy="4525963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zh-TW" altLang="en-US"/>
              <a:t>按一下以編輯母片文字樣式</a:t>
            </a:r>
          </a:p>
          <a:p>
            <a:pPr lvl="1" eaLnBrk="1" latinLnBrk="0" hangingPunct="1"/>
            <a:r>
              <a:rPr kumimoji="0" lang="zh-TW" altLang="en-US"/>
              <a:t>第二層</a:t>
            </a:r>
          </a:p>
          <a:p>
            <a:pPr lvl="2" eaLnBrk="1" latinLnBrk="0" hangingPunct="1"/>
            <a:r>
              <a:rPr kumimoji="0" lang="zh-TW" altLang="en-US"/>
              <a:t>第三層</a:t>
            </a:r>
          </a:p>
          <a:p>
            <a:pPr lvl="3" eaLnBrk="1" latinLnBrk="0" hangingPunct="1"/>
            <a:r>
              <a:rPr kumimoji="0" lang="zh-TW" altLang="en-US"/>
              <a:t>第四層</a:t>
            </a:r>
          </a:p>
          <a:p>
            <a:pPr lvl="4" eaLnBrk="1" latinLnBrk="0" hangingPunct="1"/>
            <a:r>
              <a:rPr kumimoji="0" lang="zh-TW" altLang="en-US"/>
              <a:t>第五層</a:t>
            </a:r>
            <a:endParaRPr kumimoji="0" lang="en-US"/>
          </a:p>
        </p:txBody>
      </p:sp>
      <p:sp>
        <p:nvSpPr>
          <p:cNvPr id="29" name="Rectangle 3"/>
          <p:cNvSpPr>
            <a:spLocks noGrp="1"/>
          </p:cNvSpPr>
          <p:nvPr>
            <p:ph type="dt" sz="half" idx="2"/>
          </p:nvPr>
        </p:nvSpPr>
        <p:spPr>
          <a:xfrm>
            <a:off x="66675" y="6559364"/>
            <a:ext cx="2438400" cy="244475"/>
          </a:xfrm>
          <a:prstGeom prst="rect">
            <a:avLst/>
          </a:prstGeom>
        </p:spPr>
        <p:txBody>
          <a:bodyPr anchor="b"/>
          <a:lstStyle>
            <a:lvl1pPr eaLnBrk="1" latinLnBrk="0" hangingPunct="1">
              <a:defRPr kumimoji="0" sz="1200">
                <a:solidFill>
                  <a:schemeClr val="tx2"/>
                </a:solidFill>
              </a:defRPr>
            </a:lvl1pPr>
            <a:extLst/>
          </a:lstStyle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4/28/2025</a:t>
            </a:fld>
            <a:endParaRPr kumimoji="0" lang="en-US" sz="1200" dirty="0">
              <a:solidFill>
                <a:schemeClr val="tx2"/>
              </a:solidFill>
            </a:endParaRPr>
          </a:p>
        </p:txBody>
      </p:sp>
      <p:sp>
        <p:nvSpPr>
          <p:cNvPr id="20" name="Rectangle 25"/>
          <p:cNvSpPr>
            <a:spLocks noGrp="1"/>
          </p:cNvSpPr>
          <p:nvPr>
            <p:ph type="ftr" sz="quarter" idx="3"/>
          </p:nvPr>
        </p:nvSpPr>
        <p:spPr>
          <a:xfrm>
            <a:off x="2995653" y="6558153"/>
            <a:ext cx="4648200" cy="246888"/>
          </a:xfrm>
          <a:prstGeom prst="rect">
            <a:avLst/>
          </a:prstGeom>
        </p:spPr>
        <p:txBody>
          <a:bodyPr anchor="b"/>
          <a:lstStyle>
            <a:lvl1pPr algn="ctr" eaLnBrk="1" latinLnBrk="0" hangingPunct="1">
              <a:defRPr kumimoji="0" sz="1200">
                <a:solidFill>
                  <a:schemeClr val="tx2"/>
                </a:solidFill>
              </a:defRPr>
            </a:lvl1pPr>
            <a:extLst/>
          </a:lstStyle>
          <a:p>
            <a:pPr algn="ctr"/>
            <a:endParaRPr kumimoji="0" lang="en-US" sz="1200" dirty="0">
              <a:solidFill>
                <a:schemeClr val="tx2"/>
              </a:solidFill>
            </a:endParaRPr>
          </a:p>
        </p:txBody>
      </p:sp>
      <p:sp>
        <p:nvSpPr>
          <p:cNvPr id="23" name="Rectangle 16"/>
          <p:cNvSpPr>
            <a:spLocks noGrp="1"/>
          </p:cNvSpPr>
          <p:nvPr>
            <p:ph type="sldNum" sz="quarter" idx="4"/>
          </p:nvPr>
        </p:nvSpPr>
        <p:spPr>
          <a:xfrm>
            <a:off x="8172450" y="6559364"/>
            <a:ext cx="914400" cy="244475"/>
          </a:xfrm>
          <a:prstGeom prst="rect">
            <a:avLst/>
          </a:prstGeom>
        </p:spPr>
        <p:txBody>
          <a:bodyPr/>
          <a:lstStyle>
            <a:lvl1pPr algn="r" eaLnBrk="1" latinLnBrk="0" hangingPunct="1">
              <a:defRPr kumimoji="0" sz="1200">
                <a:solidFill>
                  <a:schemeClr val="tx2"/>
                </a:solidFill>
              </a:defRPr>
            </a:lvl1pPr>
            <a:extLst/>
          </a:lstStyle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sz="1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792946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</p:sldLayoutIdLst>
  <p:transition>
    <p:fade/>
  </p:transition>
  <p:txStyles>
    <p:titleStyle>
      <a:lvl1pPr algn="l" rtl="0" eaLnBrk="1" latinLnBrk="0" hangingPunct="1">
        <a:spcBef>
          <a:spcPct val="0"/>
        </a:spcBef>
        <a:buNone/>
        <a:defRPr kumimoji="0" sz="3200" cap="all" baseline="0">
          <a:solidFill>
            <a:schemeClr val="tx2"/>
          </a:solidFill>
          <a:effectLst>
            <a:outerShdw blurRad="51000" dist="370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latinLnBrk="0" hangingPunct="1">
        <a:defRPr kumimoji="0">
          <a:solidFill>
            <a:schemeClr val="tx2"/>
          </a:solidFill>
        </a:defRPr>
      </a:lvl2pPr>
      <a:lvl3pPr eaLnBrk="1" latinLnBrk="0" hangingPunct="1">
        <a:defRPr kumimoji="0">
          <a:solidFill>
            <a:schemeClr val="tx2"/>
          </a:solidFill>
        </a:defRPr>
      </a:lvl3pPr>
      <a:lvl4pPr eaLnBrk="1" latinLnBrk="0" hangingPunct="1">
        <a:defRPr kumimoji="0">
          <a:solidFill>
            <a:schemeClr val="tx2"/>
          </a:solidFill>
        </a:defRPr>
      </a:lvl4pPr>
      <a:lvl5pPr eaLnBrk="1" latinLnBrk="0" hangingPunct="1">
        <a:defRPr kumimoji="0">
          <a:solidFill>
            <a:schemeClr val="tx2"/>
          </a:solidFill>
        </a:defRPr>
      </a:lvl5pPr>
      <a:lvl6pPr eaLnBrk="1" latinLnBrk="0" hangingPunct="1">
        <a:defRPr kumimoji="0">
          <a:solidFill>
            <a:schemeClr val="tx2"/>
          </a:solidFill>
        </a:defRPr>
      </a:lvl6pPr>
      <a:lvl7pPr eaLnBrk="1" latinLnBrk="0" hangingPunct="1">
        <a:defRPr kumimoji="0">
          <a:solidFill>
            <a:schemeClr val="tx2"/>
          </a:solidFill>
        </a:defRPr>
      </a:lvl7pPr>
      <a:lvl8pPr eaLnBrk="1" latinLnBrk="0" hangingPunct="1">
        <a:defRPr kumimoji="0">
          <a:solidFill>
            <a:schemeClr val="tx2"/>
          </a:solidFill>
        </a:defRPr>
      </a:lvl8pPr>
      <a:lvl9pPr eaLnBrk="1" latinLnBrk="0" hangingPunct="1">
        <a:defRPr kumimoji="0">
          <a:solidFill>
            <a:schemeClr val="tx2"/>
          </a:solidFill>
        </a:defRPr>
      </a:lvl9pPr>
      <a:extLst/>
    </p:titleStyle>
    <p:bodyStyle>
      <a:lvl1pPr marL="342891" indent="-342891" algn="l" rtl="0" eaLnBrk="1" latinLnBrk="0" hangingPunct="1">
        <a:spcBef>
          <a:spcPct val="20000"/>
        </a:spcBef>
        <a:buChar char="•"/>
        <a:defRPr kumimoji="0" sz="2400">
          <a:solidFill>
            <a:schemeClr val="tx1"/>
          </a:solidFill>
          <a:latin typeface="+mn-lt"/>
          <a:ea typeface="+mn-ea"/>
          <a:cs typeface="+mn-cs"/>
        </a:defRPr>
      </a:lvl1pPr>
      <a:lvl2pPr marL="742932" indent="-285744" algn="l" rtl="0" eaLnBrk="1" latinLnBrk="0" hangingPunct="1">
        <a:spcBef>
          <a:spcPct val="20000"/>
        </a:spcBef>
        <a:buChar char="–"/>
        <a:defRPr kumimoji="0" sz="24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rtl="0" eaLnBrk="1" latinLnBrk="0" hangingPunct="1">
        <a:spcBef>
          <a:spcPct val="20000"/>
        </a:spcBef>
        <a:buChar char="•"/>
        <a:defRPr kumimoji="0" sz="20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rtl="0" eaLnBrk="1" latinLnBrk="0" hangingPunct="1">
        <a:spcBef>
          <a:spcPct val="20000"/>
        </a:spcBef>
        <a:buChar char="–"/>
        <a:defRPr kumimoji="0" sz="18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rtl="0" eaLnBrk="1" latinLnBrk="0" hangingPunct="1">
        <a:spcBef>
          <a:spcPct val="20000"/>
        </a:spcBef>
        <a:buChar char="»"/>
        <a:defRPr kumimoji="0" sz="16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rtl="0" eaLnBrk="1" latinLnBrk="0" hangingPunct="1">
        <a:spcBef>
          <a:spcPct val="20000"/>
        </a:spcBef>
        <a:buChar char="•"/>
        <a:defRPr kumimoji="0" sz="20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rtl="0" eaLnBrk="1" latinLnBrk="0" hangingPunct="1">
        <a:spcBef>
          <a:spcPct val="20000"/>
        </a:spcBef>
        <a:buChar char="•"/>
        <a:defRPr kumimoji="0" sz="20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rtl="0" eaLnBrk="1" latinLnBrk="0" hangingPunct="1">
        <a:spcBef>
          <a:spcPct val="20000"/>
        </a:spcBef>
        <a:buChar char="•"/>
        <a:defRPr kumimoji="0" sz="20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rtl="0" eaLnBrk="1" latinLnBrk="0" hangingPunct="1">
        <a:spcBef>
          <a:spcPct val="20000"/>
        </a:spcBef>
        <a:buChar char="•"/>
        <a:defRPr kumimoji="0" sz="20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6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3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4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mailto:git@github.com:joshhu/mygittest.git" TargetMode="Externa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4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4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4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4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4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4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4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4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4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4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4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raw.githubusercontent.com/Homebrew/install/HEAD/install.sh" TargetMode="External"/><Relationship Id="rId1" Type="http://schemas.openxmlformats.org/officeDocument/2006/relationships/slideLayout" Target="../slideLayouts/slideLayout14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4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4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4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4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685800" y="2780015"/>
            <a:ext cx="7772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6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02</a:t>
            </a:r>
            <a:r>
              <a:rPr kumimoji="1" lang="zh-TW" altLang="en-US" sz="6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：</a:t>
            </a:r>
            <a:r>
              <a:rPr kumimoji="1" lang="en-US" altLang="zh-TW" sz="6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git</a:t>
            </a:r>
            <a:r>
              <a:rPr kumimoji="1" lang="zh-TW" altLang="en-US" sz="6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及</a:t>
            </a:r>
            <a:r>
              <a:rPr kumimoji="1" lang="en-US" altLang="zh-TW" sz="6000" b="1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github</a:t>
            </a:r>
            <a:endParaRPr kumimoji="1" lang="en-US" altLang="zh-TW" sz="60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Arial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2D45C9D6-352D-804E-9494-A13395EEC5C6}"/>
              </a:ext>
            </a:extLst>
          </p:cNvPr>
          <p:cNvSpPr txBox="1"/>
          <p:nvPr/>
        </p:nvSpPr>
        <p:spPr>
          <a:xfrm>
            <a:off x="5638800" y="5486402"/>
            <a:ext cx="3733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講師：胡嘉璽</a:t>
            </a:r>
            <a:endParaRPr lang="en-US" altLang="zh-TW" sz="2400" b="1" dirty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b="1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時間：</a:t>
            </a:r>
            <a:r>
              <a:rPr lang="en-US" altLang="zh-TW" sz="2400" b="1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2025</a:t>
            </a:r>
            <a:r>
              <a:rPr lang="zh-TW" altLang="en-US" sz="2400" b="1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年</a:t>
            </a:r>
            <a:r>
              <a:rPr lang="en-US" altLang="zh-TW" sz="2400" b="1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4-6</a:t>
            </a:r>
            <a:r>
              <a:rPr lang="zh-TW" altLang="en-US" sz="2400" b="1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月</a:t>
            </a:r>
            <a:endParaRPr lang="en-US" altLang="zh-TW" sz="2400" b="1" dirty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b="1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地點：東吳大學資科系</a:t>
            </a:r>
          </a:p>
        </p:txBody>
      </p:sp>
    </p:spTree>
    <p:extLst>
      <p:ext uri="{BB962C8B-B14F-4D97-AF65-F5344CB8AC3E}">
        <p14:creationId xmlns:p14="http://schemas.microsoft.com/office/powerpoint/2010/main" val="2461702271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>
            <a:extLst>
              <a:ext uri="{FF2B5EF4-FFF2-40B4-BE49-F238E27FC236}">
                <a16:creationId xmlns:a16="http://schemas.microsoft.com/office/drawing/2014/main" id="{976271B8-A0D8-A8CE-19F7-8A905BADF192}"/>
              </a:ext>
            </a:extLst>
          </p:cNvPr>
          <p:cNvSpPr txBox="1"/>
          <p:nvPr/>
        </p:nvSpPr>
        <p:spPr>
          <a:xfrm>
            <a:off x="860796" y="838123"/>
            <a:ext cx="752645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    echo '# Set PATH, MANPATH, etc., for Homebrew.' &gt;&gt; /Users/&lt;</a:t>
            </a:r>
            <a:r>
              <a:rPr lang="zh-TW" altLang="en-US" dirty="0"/>
              <a:t>使用者</a:t>
            </a:r>
            <a:r>
              <a:rPr lang="en-US" altLang="zh-TW" dirty="0"/>
              <a:t>&gt;/.</a:t>
            </a:r>
            <a:r>
              <a:rPr lang="en-US" altLang="zh-TW" dirty="0" err="1"/>
              <a:t>zprofile</a:t>
            </a:r>
            <a:endParaRPr lang="en-US" altLang="zh-TW" dirty="0"/>
          </a:p>
          <a:p>
            <a:r>
              <a:rPr lang="en-US" altLang="zh-TW" dirty="0"/>
              <a:t>    echo 'eval "$(/opt/homebrew/bin/brew </a:t>
            </a:r>
            <a:r>
              <a:rPr lang="en-US" altLang="zh-TW" dirty="0" err="1"/>
              <a:t>shellenv</a:t>
            </a:r>
            <a:r>
              <a:rPr lang="en-US" altLang="zh-TW" dirty="0"/>
              <a:t>)"' &gt;&gt; /Users/&lt;</a:t>
            </a:r>
            <a:r>
              <a:rPr lang="zh-TW" altLang="en-US" dirty="0"/>
              <a:t>使用者</a:t>
            </a:r>
            <a:r>
              <a:rPr lang="en-US" altLang="zh-TW" dirty="0"/>
              <a:t>&gt;/.</a:t>
            </a:r>
            <a:r>
              <a:rPr lang="en-US" altLang="zh-TW" dirty="0" err="1"/>
              <a:t>zprofile</a:t>
            </a:r>
            <a:endParaRPr lang="en-US" altLang="zh-TW" dirty="0"/>
          </a:p>
          <a:p>
            <a:r>
              <a:rPr lang="en-US" altLang="zh-TW" dirty="0"/>
              <a:t>    eval "$(/opt/homebrew/bin/brew </a:t>
            </a:r>
            <a:r>
              <a:rPr lang="en-US" altLang="zh-TW" dirty="0" err="1"/>
              <a:t>shellenv</a:t>
            </a:r>
            <a:r>
              <a:rPr lang="en-US" altLang="zh-TW" dirty="0"/>
              <a:t>)"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74821039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87AAC9ED-9AA7-D366-9E98-31B8E6F599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774" y="1641157"/>
            <a:ext cx="7969337" cy="3575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046409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783076" y="3013501"/>
            <a:ext cx="7772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git</a:t>
            </a:r>
            <a:r>
              <a:rPr kumimoji="1" lang="zh-TW" altLang="en-US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是什麼？</a:t>
            </a:r>
            <a:endParaRPr kumimoji="1" lang="en-US" altLang="zh-TW" sz="4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49252600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93420" y="1478526"/>
            <a:ext cx="80772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開發出一個專案，並且交付給老師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老師提出修改需求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修改完成後再度交付出去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老師發現不好，想要之前的版本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重複上面的過程往往復復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如何建立不同版本的專案？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保留每一次修改的內容，還可以隨時切換到不同的版本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類似</a:t>
            </a:r>
            <a:r>
              <a:rPr kumimoji="1" lang="zh-TW" altLang="en-US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時光機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的概念</a:t>
            </a:r>
            <a:endParaRPr kumimoji="1" lang="en-US" altLang="zh-TW" sz="32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3181515" y="174176"/>
            <a:ext cx="460555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的使用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3802130703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Git 是什麼? Git 版本控制系統">
            <a:extLst>
              <a:ext uri="{FF2B5EF4-FFF2-40B4-BE49-F238E27FC236}">
                <a16:creationId xmlns:a16="http://schemas.microsoft.com/office/drawing/2014/main" id="{95838C09-D843-045E-FC93-86B91672D2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405" y="2155913"/>
            <a:ext cx="8651900" cy="2508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8737242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342437" y="1259046"/>
            <a:ext cx="853370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</a:t>
            </a: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是一種版本控制系統</a:t>
            </a:r>
            <a:endParaRPr kumimoji="1" lang="en-US" altLang="zh-TW" sz="3200" dirty="0">
              <a:solidFill>
                <a:schemeClr val="tx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由 </a:t>
            </a:r>
            <a:r>
              <a:rPr kumimoji="1" lang="en-US" altLang="zh-TW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Linux </a:t>
            </a: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核心的作者 </a:t>
            </a:r>
            <a:r>
              <a:rPr kumimoji="1" lang="en-US" altLang="zh-TW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Linus Torvalds </a:t>
            </a: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在 </a:t>
            </a:r>
            <a:r>
              <a:rPr kumimoji="1" lang="en-US" altLang="zh-TW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2005 </a:t>
            </a: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年為了管理 </a:t>
            </a:r>
            <a:r>
              <a:rPr kumimoji="1" lang="en-US" altLang="zh-TW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Linux </a:t>
            </a: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核心程式碼，僅花了 </a:t>
            </a:r>
            <a:r>
              <a:rPr kumimoji="1" lang="en-US" altLang="zh-TW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10 </a:t>
            </a: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天所開發出來</a:t>
            </a:r>
            <a:endParaRPr kumimoji="1" lang="en-US" altLang="zh-TW" sz="3200" dirty="0">
              <a:solidFill>
                <a:schemeClr val="tx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記錄每個版本之間的差異，而不是完整的備份整個目錄</a:t>
            </a:r>
            <a:endParaRPr kumimoji="1" lang="en-US" altLang="zh-TW" sz="3200" dirty="0">
              <a:solidFill>
                <a:schemeClr val="tx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除了本機儲存所有分支樹之外，更可以備份整個分支樹到雲端平台上，如</a:t>
            </a:r>
            <a:r>
              <a:rPr kumimoji="1" lang="en-US" altLang="zh-TW" sz="3200" dirty="0" err="1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github</a:t>
            </a:r>
            <a:r>
              <a:rPr kumimoji="1" lang="en-US" altLang="zh-TW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, </a:t>
            </a:r>
            <a:r>
              <a:rPr kumimoji="1" lang="en-US" altLang="zh-TW" sz="3200" dirty="0" err="1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gitlabs</a:t>
            </a:r>
            <a:r>
              <a:rPr kumimoji="1" lang="en-US" altLang="zh-TW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, bitbucket</a:t>
            </a: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3181515" y="268446"/>
            <a:ext cx="460555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的使用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879272312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93420" y="1572796"/>
            <a:ext cx="807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大部分使用指令來操作</a:t>
            </a:r>
            <a:endParaRPr kumimoji="1" lang="en-US" altLang="zh-TW" sz="3200" dirty="0">
              <a:solidFill>
                <a:schemeClr val="tx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3181515" y="268446"/>
            <a:ext cx="460555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的使用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BCB44423-4C33-05BA-6461-EFA684F9FE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6325" y="2386377"/>
            <a:ext cx="6171389" cy="4203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773413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93420" y="1572796"/>
            <a:ext cx="807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在不同分支</a:t>
            </a:r>
            <a:r>
              <a:rPr kumimoji="1" lang="en-US" altLang="zh-TW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(branch)</a:t>
            </a: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間切換</a:t>
            </a:r>
            <a:endParaRPr kumimoji="1" lang="en-US" altLang="zh-TW" sz="3200" dirty="0">
              <a:solidFill>
                <a:schemeClr val="tx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3181515" y="268446"/>
            <a:ext cx="460555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的使用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25719989-5068-4822-90BE-683000DD40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420" y="2568304"/>
            <a:ext cx="7629525" cy="3524250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E62D0766-DC5C-398A-8C6B-1F40F6FC5617}"/>
              </a:ext>
            </a:extLst>
          </p:cNvPr>
          <p:cNvSpPr/>
          <p:nvPr/>
        </p:nvSpPr>
        <p:spPr>
          <a:xfrm>
            <a:off x="3684729" y="3429000"/>
            <a:ext cx="4465043" cy="27214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922450F1-512C-C3EF-A181-8098127BFB8F}"/>
              </a:ext>
            </a:extLst>
          </p:cNvPr>
          <p:cNvSpPr/>
          <p:nvPr/>
        </p:nvSpPr>
        <p:spPr>
          <a:xfrm>
            <a:off x="3590386" y="4569096"/>
            <a:ext cx="4465043" cy="27214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10918948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93420" y="1572796"/>
            <a:ext cx="807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備份到雲端平台</a:t>
            </a:r>
            <a:r>
              <a:rPr kumimoji="1" lang="en-US" altLang="zh-TW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</a:t>
            </a: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此例為</a:t>
            </a:r>
            <a:r>
              <a:rPr kumimoji="1" lang="en-US" altLang="zh-TW" sz="3200" dirty="0" err="1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github</a:t>
            </a:r>
            <a:r>
              <a:rPr kumimoji="1" lang="en-US" altLang="zh-TW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)</a:t>
            </a: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3181515" y="268446"/>
            <a:ext cx="460555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的使用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6E93AB6-FE17-7F8A-0407-26B40E1547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7262" y="2529495"/>
            <a:ext cx="7229475" cy="3381375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43DBDC79-EE97-3410-1910-608B51BECC1F}"/>
              </a:ext>
            </a:extLst>
          </p:cNvPr>
          <p:cNvSpPr/>
          <p:nvPr/>
        </p:nvSpPr>
        <p:spPr>
          <a:xfrm>
            <a:off x="2857414" y="2529495"/>
            <a:ext cx="4465043" cy="27214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4F99014-E40A-6CE4-B328-ACD8745936BD}"/>
              </a:ext>
            </a:extLst>
          </p:cNvPr>
          <p:cNvSpPr/>
          <p:nvPr/>
        </p:nvSpPr>
        <p:spPr>
          <a:xfrm>
            <a:off x="2654214" y="3431191"/>
            <a:ext cx="4465043" cy="27214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92478179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93420" y="1572796"/>
            <a:ext cx="807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在不同快照</a:t>
            </a:r>
            <a:r>
              <a:rPr kumimoji="1" lang="en-US" altLang="zh-TW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</a:t>
            </a: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分支</a:t>
            </a:r>
            <a:r>
              <a:rPr kumimoji="1" lang="en-US" altLang="zh-TW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branch)</a:t>
            </a: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間切換</a:t>
            </a:r>
            <a:endParaRPr kumimoji="1" lang="en-US" altLang="zh-TW" sz="3200" dirty="0">
              <a:solidFill>
                <a:schemeClr val="tx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3181515" y="268446"/>
            <a:ext cx="460555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的使用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38AEBC9A-09D5-966B-CAFA-AA11AAD80B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762" y="2369979"/>
            <a:ext cx="7610475" cy="421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157333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93420" y="1841244"/>
            <a:ext cx="80772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+mj-lt"/>
              <a:buAutoNum type="arabicPeriod"/>
            </a:pP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的安裝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自己安裝不指導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)</a:t>
            </a:r>
          </a:p>
          <a:p>
            <a:pPr marL="514338" indent="-514338">
              <a:buFont typeface="+mj-lt"/>
              <a:buAutoNum type="arabicPeriod"/>
            </a:pP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是什麼？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+mj-lt"/>
              <a:buAutoNum type="arabicPeriod"/>
            </a:pP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常用指令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+mj-lt"/>
              <a:buAutoNum type="arabicPeriod"/>
            </a:pPr>
            <a:r>
              <a:rPr kumimoji="1" lang="en-US" altLang="zh-TW" sz="3200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github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及其它類似服務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+mj-lt"/>
              <a:buAutoNum type="arabicPeriod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在</a:t>
            </a:r>
            <a:r>
              <a:rPr kumimoji="1" lang="en-US" altLang="zh-TW" sz="3200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vscode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中使用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</a:t>
            </a:r>
          </a:p>
          <a:p>
            <a:pPr marL="514338" indent="-514338">
              <a:buFont typeface="+mj-lt"/>
              <a:buAutoNum type="arabicPeriod"/>
            </a:pP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2218245" y="276520"/>
            <a:ext cx="4107141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、課程重點</a:t>
            </a:r>
          </a:p>
        </p:txBody>
      </p:sp>
    </p:spTree>
    <p:extLst>
      <p:ext uri="{BB962C8B-B14F-4D97-AF65-F5344CB8AC3E}">
        <p14:creationId xmlns:p14="http://schemas.microsoft.com/office/powerpoint/2010/main" val="3695340447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93420" y="1572796"/>
            <a:ext cx="807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在不同快照</a:t>
            </a:r>
            <a:r>
              <a:rPr kumimoji="1" lang="en-US" altLang="zh-TW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</a:t>
            </a: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分支</a:t>
            </a:r>
            <a:r>
              <a:rPr kumimoji="1" lang="en-US" altLang="zh-TW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branch)</a:t>
            </a: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間切換</a:t>
            </a:r>
            <a:endParaRPr kumimoji="1" lang="en-US" altLang="zh-TW" sz="3200" dirty="0">
              <a:solidFill>
                <a:schemeClr val="tx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3181515" y="268446"/>
            <a:ext cx="460555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的使用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115727C-9438-5710-0AB4-04C57B2C75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898" y="2606272"/>
            <a:ext cx="7589732" cy="3326364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E654AA9B-292F-74C8-2DE0-388FF392F026}"/>
              </a:ext>
            </a:extLst>
          </p:cNvPr>
          <p:cNvSpPr/>
          <p:nvPr/>
        </p:nvSpPr>
        <p:spPr>
          <a:xfrm>
            <a:off x="2429243" y="3156857"/>
            <a:ext cx="4465043" cy="27214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97303713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93420" y="1572796"/>
            <a:ext cx="807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備份到雲端平台</a:t>
            </a:r>
            <a:r>
              <a:rPr kumimoji="1" lang="en-US" altLang="zh-TW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</a:t>
            </a: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此例為</a:t>
            </a:r>
            <a:r>
              <a:rPr kumimoji="1" lang="en-US" altLang="zh-TW" sz="3200" dirty="0" err="1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github</a:t>
            </a:r>
            <a:r>
              <a:rPr kumimoji="1" lang="en-US" altLang="zh-TW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)</a:t>
            </a: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3181515" y="268446"/>
            <a:ext cx="460555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的使用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46110DA3-B793-DBB3-5787-52DA572BD9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9632" y="2312697"/>
            <a:ext cx="6924776" cy="4389052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BF8521B5-8D9D-E265-3118-9A41EFA6B8EE}"/>
              </a:ext>
            </a:extLst>
          </p:cNvPr>
          <p:cNvSpPr/>
          <p:nvPr/>
        </p:nvSpPr>
        <p:spPr>
          <a:xfrm>
            <a:off x="3181515" y="3715657"/>
            <a:ext cx="4465043" cy="27214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7109044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93420" y="1572796"/>
            <a:ext cx="807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備份到雲端平台</a:t>
            </a:r>
            <a:r>
              <a:rPr kumimoji="1" lang="en-US" altLang="zh-TW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</a:t>
            </a: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此例為</a:t>
            </a:r>
            <a:r>
              <a:rPr kumimoji="1" lang="en-US" altLang="zh-TW" sz="3200" dirty="0" err="1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github</a:t>
            </a:r>
            <a:r>
              <a:rPr kumimoji="1" lang="en-US" altLang="zh-TW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)</a:t>
            </a: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3181515" y="268446"/>
            <a:ext cx="460555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的使用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4672017-FE0D-F8DA-34FB-47C3E964DC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354" y="2610941"/>
            <a:ext cx="4218391" cy="3510999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3EBE8C1A-3FE3-800E-F512-CBD20C9E26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1999" y="2610941"/>
            <a:ext cx="4053191" cy="3531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851081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93420" y="1572796"/>
            <a:ext cx="807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Windows</a:t>
            </a: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下使用</a:t>
            </a:r>
            <a:r>
              <a:rPr kumimoji="1" lang="en-US" altLang="zh-TW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 Bash(</a:t>
            </a: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模擬</a:t>
            </a:r>
            <a:r>
              <a:rPr kumimoji="1" lang="en-US" altLang="zh-TW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Linux)</a:t>
            </a: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3181515" y="268446"/>
            <a:ext cx="460555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的使用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D509A434-622A-AF4E-119C-27406B6CBE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2555085"/>
            <a:ext cx="8077200" cy="3852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665668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93420" y="1572796"/>
            <a:ext cx="807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Mac</a:t>
            </a: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及</a:t>
            </a:r>
            <a:r>
              <a:rPr kumimoji="1" lang="en-US" altLang="zh-TW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Linux</a:t>
            </a: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下均為指令</a:t>
            </a:r>
            <a:endParaRPr kumimoji="1" lang="en-US" altLang="zh-TW" sz="3200" dirty="0">
              <a:solidFill>
                <a:schemeClr val="tx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3181515" y="268446"/>
            <a:ext cx="460555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的使用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6EBAB239-D7A7-3B17-EB2F-C21BF9A964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830" y="2305050"/>
            <a:ext cx="7058025" cy="224790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5259FC3A-B498-FC95-D41C-90AD3253D2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2181" y="4227354"/>
            <a:ext cx="5095875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153034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783227" y="1205404"/>
            <a:ext cx="807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亦整合在常用的編輯器中</a:t>
            </a:r>
            <a:endParaRPr kumimoji="1" lang="en-US" altLang="zh-TW" sz="3200" dirty="0">
              <a:solidFill>
                <a:schemeClr val="tx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3181515" y="88832"/>
            <a:ext cx="460555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的使用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5D33A467-546E-A237-8F72-D2314D2467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227" y="1997793"/>
            <a:ext cx="7315745" cy="4652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508712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433BD08D-0DDB-6630-AFAC-D40DB20F95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52407"/>
            <a:ext cx="9144000" cy="5153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608648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4C6D27-6D8B-55B8-C9C6-376D875CBE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4A89C06F-CDDD-B103-EFBD-02EDE7423721}"/>
              </a:ext>
            </a:extLst>
          </p:cNvPr>
          <p:cNvSpPr txBox="1"/>
          <p:nvPr/>
        </p:nvSpPr>
        <p:spPr>
          <a:xfrm>
            <a:off x="783076" y="3013501"/>
            <a:ext cx="7772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git</a:t>
            </a:r>
            <a:r>
              <a:rPr kumimoji="1" lang="zh-TW" altLang="en-US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使用範例</a:t>
            </a:r>
            <a:endParaRPr kumimoji="1" lang="en-US" altLang="zh-TW" sz="4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58113879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字方塊 14">
            <a:extLst>
              <a:ext uri="{FF2B5EF4-FFF2-40B4-BE49-F238E27FC236}">
                <a16:creationId xmlns:a16="http://schemas.microsoft.com/office/drawing/2014/main" id="{D7DBF5E9-ACF3-3A51-A637-B81BB11C18D1}"/>
              </a:ext>
            </a:extLst>
          </p:cNvPr>
          <p:cNvSpPr txBox="1"/>
          <p:nvPr/>
        </p:nvSpPr>
        <p:spPr>
          <a:xfrm>
            <a:off x="563880" y="1569721"/>
            <a:ext cx="8130540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800" dirty="0"/>
              <a:t>git init                      # 初始化 Git 倉庫</a:t>
            </a:r>
          </a:p>
          <a:p>
            <a:r>
              <a:rPr lang="zh-TW" altLang="en-US" sz="2800" dirty="0"/>
              <a:t>git clone &lt;repo-url&gt;         # 複製遠端倉庫</a:t>
            </a:r>
          </a:p>
          <a:p>
            <a:r>
              <a:rPr lang="zh-TW" altLang="en-US" sz="2800" dirty="0"/>
              <a:t>git status                   # 查看目前狀態</a:t>
            </a:r>
          </a:p>
          <a:p>
            <a:r>
              <a:rPr lang="zh-TW" altLang="en-US" sz="2800" dirty="0"/>
              <a:t>git add &lt;file&gt;               # 加入單一檔案至暫存區</a:t>
            </a:r>
          </a:p>
          <a:p>
            <a:r>
              <a:rPr lang="zh-TW" altLang="en-US" sz="2800" dirty="0"/>
              <a:t>git add .                    # 加入所有檔案至暫存區</a:t>
            </a:r>
          </a:p>
          <a:p>
            <a:r>
              <a:rPr lang="zh-TW" altLang="en-US" sz="2800" dirty="0"/>
              <a:t>git commit -m "訊息"         # 提交變更</a:t>
            </a:r>
          </a:p>
          <a:p>
            <a:r>
              <a:rPr lang="zh-TW" altLang="en-US" sz="2800" dirty="0"/>
              <a:t>git log                      # 查看歷史紀錄</a:t>
            </a:r>
          </a:p>
        </p:txBody>
      </p:sp>
    </p:spTree>
    <p:extLst>
      <p:ext uri="{BB962C8B-B14F-4D97-AF65-F5344CB8AC3E}">
        <p14:creationId xmlns:p14="http://schemas.microsoft.com/office/powerpoint/2010/main" val="3642422784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0D10C4B5-17EE-6CC3-06DD-6D5A3C65C6AA}"/>
              </a:ext>
            </a:extLst>
          </p:cNvPr>
          <p:cNvSpPr txBox="1"/>
          <p:nvPr/>
        </p:nvSpPr>
        <p:spPr>
          <a:xfrm>
            <a:off x="571500" y="1630680"/>
            <a:ext cx="8153400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800" dirty="0"/>
              <a:t>git branch                    # 查看所有本地分支</a:t>
            </a:r>
          </a:p>
          <a:p>
            <a:r>
              <a:rPr lang="zh-TW" altLang="en-US" sz="2800" dirty="0"/>
              <a:t>git branch &lt;branch-name&gt;     # 建立分支</a:t>
            </a:r>
          </a:p>
          <a:p>
            <a:r>
              <a:rPr lang="zh-TW" altLang="en-US" sz="2800" dirty="0"/>
              <a:t>git checkout &lt;branch-name&gt;   # 切換分支</a:t>
            </a:r>
          </a:p>
          <a:p>
            <a:r>
              <a:rPr lang="zh-TW" altLang="en-US" sz="2800" dirty="0"/>
              <a:t>git checkout -b &lt;branch-name&gt; # 建立並切換新分支</a:t>
            </a:r>
          </a:p>
          <a:p>
            <a:r>
              <a:rPr lang="zh-TW" altLang="en-US" sz="2800" dirty="0"/>
              <a:t>git merge &lt;branch-name&gt;      # 合併分支</a:t>
            </a:r>
          </a:p>
          <a:p>
            <a:r>
              <a:rPr lang="zh-TW" altLang="en-US" sz="2800" dirty="0"/>
              <a:t>git branch -d &lt;branch-name&gt;  # 刪除分支</a:t>
            </a:r>
          </a:p>
        </p:txBody>
      </p:sp>
    </p:spTree>
    <p:extLst>
      <p:ext uri="{BB962C8B-B14F-4D97-AF65-F5344CB8AC3E}">
        <p14:creationId xmlns:p14="http://schemas.microsoft.com/office/powerpoint/2010/main" val="2304818374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604677-FDA1-0697-5187-0872CDE642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C60DE2BA-3B3E-DE09-78F7-7F6BBDD5E60B}"/>
              </a:ext>
            </a:extLst>
          </p:cNvPr>
          <p:cNvSpPr txBox="1"/>
          <p:nvPr/>
        </p:nvSpPr>
        <p:spPr>
          <a:xfrm>
            <a:off x="783076" y="3013501"/>
            <a:ext cx="7772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git</a:t>
            </a:r>
            <a:r>
              <a:rPr kumimoji="1" lang="zh-TW" altLang="en-US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的安裝</a:t>
            </a:r>
            <a:endParaRPr kumimoji="1" lang="en-US" altLang="zh-TW" sz="4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84927263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6B51C220-8E10-EECD-55CD-6F1525C3371F}"/>
              </a:ext>
            </a:extLst>
          </p:cNvPr>
          <p:cNvSpPr txBox="1"/>
          <p:nvPr/>
        </p:nvSpPr>
        <p:spPr>
          <a:xfrm>
            <a:off x="594360" y="971818"/>
            <a:ext cx="8046720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800" dirty="0"/>
              <a:t>git diff                      # 查看未加入暫存的差異</a:t>
            </a:r>
          </a:p>
          <a:p>
            <a:r>
              <a:rPr lang="zh-TW" altLang="en-US" sz="2800" dirty="0"/>
              <a:t>git diff --staged             # 查看已加入暫存的差異</a:t>
            </a:r>
          </a:p>
          <a:p>
            <a:r>
              <a:rPr lang="zh-TW" altLang="en-US" sz="2800" dirty="0"/>
              <a:t>git restore &lt;file&gt;            # 還原檔案</a:t>
            </a:r>
          </a:p>
          <a:p>
            <a:r>
              <a:rPr lang="zh-TW" altLang="en-US" sz="2800" dirty="0"/>
              <a:t>git reset &lt;file&gt;              # 取消暫存</a:t>
            </a:r>
          </a:p>
          <a:p>
            <a:r>
              <a:rPr lang="zh-TW" altLang="en-US" sz="2800" dirty="0"/>
              <a:t>git reset --hard HEAD         # 捨棄所有尚未提交的變更</a:t>
            </a:r>
          </a:p>
        </p:txBody>
      </p:sp>
    </p:spTree>
    <p:extLst>
      <p:ext uri="{BB962C8B-B14F-4D97-AF65-F5344CB8AC3E}">
        <p14:creationId xmlns:p14="http://schemas.microsoft.com/office/powerpoint/2010/main" val="3333568410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D49E3443-9F76-29D4-DB1E-D8F715673D88}"/>
              </a:ext>
            </a:extLst>
          </p:cNvPr>
          <p:cNvSpPr txBox="1"/>
          <p:nvPr/>
        </p:nvSpPr>
        <p:spPr>
          <a:xfrm>
            <a:off x="541020" y="1040398"/>
            <a:ext cx="8183880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800" dirty="0"/>
              <a:t>git remote -v                      # 查看遠端設定</a:t>
            </a:r>
          </a:p>
          <a:p>
            <a:r>
              <a:rPr lang="zh-TW" altLang="en-US" sz="2800" dirty="0"/>
              <a:t>git remote add origin &lt;url&gt;       # 新增遠端</a:t>
            </a:r>
          </a:p>
          <a:p>
            <a:r>
              <a:rPr lang="zh-TW" altLang="en-US" sz="2800" dirty="0"/>
              <a:t>git push -u origin &lt;branch&gt;       # 初次推送</a:t>
            </a:r>
          </a:p>
          <a:p>
            <a:r>
              <a:rPr lang="zh-TW" altLang="en-US" sz="2800" dirty="0"/>
              <a:t>git push                           # 推送</a:t>
            </a:r>
          </a:p>
          <a:p>
            <a:r>
              <a:rPr lang="zh-TW" altLang="en-US" sz="2800" dirty="0"/>
              <a:t>git pull                           # 拉取</a:t>
            </a:r>
          </a:p>
          <a:p>
            <a:r>
              <a:rPr lang="zh-TW" altLang="en-US" sz="2800" dirty="0"/>
              <a:t>git fetch                          # 抓取但不合併</a:t>
            </a:r>
          </a:p>
        </p:txBody>
      </p:sp>
    </p:spTree>
    <p:extLst>
      <p:ext uri="{BB962C8B-B14F-4D97-AF65-F5344CB8AC3E}">
        <p14:creationId xmlns:p14="http://schemas.microsoft.com/office/powerpoint/2010/main" val="2330685934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D4EAF3-9498-5DB9-1C11-9B0A8AB202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5DFB1A03-B485-45C9-D1D9-630A83090734}"/>
              </a:ext>
            </a:extLst>
          </p:cNvPr>
          <p:cNvSpPr txBox="1"/>
          <p:nvPr/>
        </p:nvSpPr>
        <p:spPr>
          <a:xfrm>
            <a:off x="783076" y="3013501"/>
            <a:ext cx="7772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git</a:t>
            </a:r>
            <a:r>
              <a:rPr kumimoji="1" lang="zh-TW" altLang="en-US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雲端備份</a:t>
            </a:r>
            <a:endParaRPr kumimoji="1" lang="en-US" altLang="zh-TW" sz="4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72272634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017654-4C60-D712-968A-9CE479DC65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F550852F-B3D3-B87C-6A49-2DDD40DC2A82}"/>
              </a:ext>
            </a:extLst>
          </p:cNvPr>
          <p:cNvSpPr txBox="1"/>
          <p:nvPr/>
        </p:nvSpPr>
        <p:spPr>
          <a:xfrm>
            <a:off x="342437" y="1259046"/>
            <a:ext cx="8533707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本機再會控制版本硬碟壞了所有程式都沒了</a:t>
            </a:r>
            <a:endParaRPr kumimoji="1" lang="en-US" altLang="zh-TW" sz="3200" dirty="0">
              <a:solidFill>
                <a:schemeClr val="tx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定期備份到非本機上，但又要保持所有版本，無法使用備份軟體</a:t>
            </a:r>
            <a:endParaRPr kumimoji="1" lang="en-US" altLang="zh-TW" sz="3200" dirty="0">
              <a:solidFill>
                <a:schemeClr val="tx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</a:t>
            </a: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工具本身就提供了上傳到雲端平台上的指令，也可以從雲端平台上下載回本機</a:t>
            </a:r>
            <a:endParaRPr kumimoji="1" lang="en-US" altLang="zh-TW" sz="3200" dirty="0">
              <a:solidFill>
                <a:schemeClr val="tx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</a:t>
            </a: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工具可以將所有</a:t>
            </a:r>
            <a:r>
              <a:rPr kumimoji="1" lang="en-US" altLang="zh-TW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commit</a:t>
            </a: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及</a:t>
            </a:r>
            <a:r>
              <a:rPr kumimoji="1" lang="en-US" altLang="zh-TW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branch</a:t>
            </a: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一次都備份到雲端平台上</a:t>
            </a:r>
            <a:endParaRPr kumimoji="1" lang="en-US" altLang="zh-TW" sz="3200" dirty="0">
              <a:solidFill>
                <a:schemeClr val="tx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不只是程式碼，只要是在電腦上的檔案都可用</a:t>
            </a:r>
            <a:r>
              <a:rPr kumimoji="1" lang="en-US" altLang="zh-TW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</a:t>
            </a: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來版本控制及備份</a:t>
            </a:r>
            <a:endParaRPr kumimoji="1" lang="en-US" altLang="zh-TW" sz="3200" dirty="0">
              <a:solidFill>
                <a:schemeClr val="tx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en-US" altLang="zh-TW" sz="3200" dirty="0" err="1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github</a:t>
            </a: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只是眾多雲端平台上的一個，目前有數十個，</a:t>
            </a:r>
            <a:r>
              <a:rPr kumimoji="1" lang="zh-TW" altLang="en-US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企業內部也可以自架</a:t>
            </a:r>
            <a:r>
              <a:rPr kumimoji="1" lang="en-US" altLang="zh-TW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</a:t>
            </a:r>
            <a:r>
              <a:rPr kumimoji="1" lang="zh-TW" altLang="en-US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 </a:t>
            </a:r>
            <a:r>
              <a:rPr kumimoji="1" lang="en-US" altLang="zh-TW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server</a:t>
            </a:r>
          </a:p>
        </p:txBody>
      </p:sp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B8FC491D-E7C4-4F4A-23A7-2CCD40A11A19}"/>
              </a:ext>
            </a:extLst>
          </p:cNvPr>
          <p:cNvSpPr txBox="1">
            <a:spLocks/>
          </p:cNvSpPr>
          <p:nvPr/>
        </p:nvSpPr>
        <p:spPr>
          <a:xfrm>
            <a:off x="1819564" y="166846"/>
            <a:ext cx="5912087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什麼是</a:t>
            </a:r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的雲端平台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1194543216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59EBD6-6C74-E022-207E-9BD4C70488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61900042-8862-468C-5B62-8BCC7E84923E}"/>
              </a:ext>
            </a:extLst>
          </p:cNvPr>
          <p:cNvSpPr txBox="1"/>
          <p:nvPr/>
        </p:nvSpPr>
        <p:spPr>
          <a:xfrm>
            <a:off x="342437" y="1259046"/>
            <a:ext cx="8533707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一個公開的</a:t>
            </a:r>
            <a:r>
              <a:rPr kumimoji="1" lang="en-US" altLang="zh-TW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</a:t>
            </a: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備份平台</a:t>
            </a:r>
            <a:endParaRPr kumimoji="1" lang="en-US" altLang="zh-TW" sz="3200" dirty="0">
              <a:solidFill>
                <a:schemeClr val="tx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存放資料要硬碟，硬碟要錢，沒必要免費</a:t>
            </a:r>
            <a:endParaRPr kumimoji="1" lang="en-US" altLang="zh-TW" sz="3200" dirty="0">
              <a:solidFill>
                <a:schemeClr val="tx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免費的交換條件就是你的程式碼要公開</a:t>
            </a:r>
            <a:endParaRPr kumimoji="1" lang="en-US" altLang="zh-TW" sz="3200" dirty="0">
              <a:solidFill>
                <a:schemeClr val="tx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每一個</a:t>
            </a:r>
            <a:r>
              <a:rPr kumimoji="1" lang="en-US" altLang="zh-TW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app</a:t>
            </a: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都被稱為一個</a:t>
            </a:r>
            <a:r>
              <a:rPr kumimoji="1" lang="en-US" altLang="zh-TW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repo</a:t>
            </a: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如果是雲端平台，表示誰都有可能下載</a:t>
            </a:r>
            <a:endParaRPr kumimoji="1" lang="en-US" altLang="zh-TW" sz="3200" dirty="0">
              <a:solidFill>
                <a:schemeClr val="tx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多人開發一個</a:t>
            </a:r>
            <a:r>
              <a:rPr kumimoji="1" lang="en-US" altLang="zh-TW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app</a:t>
            </a: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時，就可以以</a:t>
            </a:r>
            <a:r>
              <a:rPr kumimoji="1" lang="en-US" altLang="zh-TW" sz="3200" dirty="0" err="1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github</a:t>
            </a: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的程式為主，每個人在不同的</a:t>
            </a:r>
            <a:r>
              <a:rPr kumimoji="1" lang="en-US" altLang="zh-TW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branch</a:t>
            </a: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上開發</a:t>
            </a:r>
            <a:endParaRPr kumimoji="1" lang="en-US" altLang="zh-TW" sz="3200" dirty="0">
              <a:solidFill>
                <a:schemeClr val="tx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如果要佈署到生產環境中，生產環境可以自動去</a:t>
            </a:r>
            <a:r>
              <a:rPr kumimoji="1" lang="en-US" altLang="zh-TW" sz="3200" dirty="0" err="1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github</a:t>
            </a: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下載並且佈署</a:t>
            </a:r>
            <a:endParaRPr kumimoji="1" lang="en-US" altLang="zh-TW" sz="3200" dirty="0">
              <a:solidFill>
                <a:schemeClr val="tx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en-US" altLang="zh-TW" sz="3200" dirty="0" err="1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github</a:t>
            </a: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提供多個自動佈署功能</a:t>
            </a:r>
            <a:endParaRPr kumimoji="1" lang="en-US" altLang="zh-TW" sz="3200" dirty="0">
              <a:solidFill>
                <a:schemeClr val="tx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C4C71F9D-6B6F-F1A0-7A42-62E76E0685B8}"/>
              </a:ext>
            </a:extLst>
          </p:cNvPr>
          <p:cNvSpPr txBox="1">
            <a:spLocks/>
          </p:cNvSpPr>
          <p:nvPr/>
        </p:nvSpPr>
        <p:spPr>
          <a:xfrm>
            <a:off x="2401455" y="86896"/>
            <a:ext cx="5912087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什麼是</a:t>
            </a:r>
            <a:r>
              <a:rPr kumimoji="1" lang="en-US" altLang="zh-TW" sz="4800" b="1" dirty="0" err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github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2849296306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168C71DE-4602-F726-BD30-7597234253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" y="1143000"/>
            <a:ext cx="90678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23588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6EFB39-201D-B9C9-89B0-87D1BEAAC9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E3D63694-EB09-4D02-70E3-E3E71AD4A478}"/>
              </a:ext>
            </a:extLst>
          </p:cNvPr>
          <p:cNvSpPr txBox="1"/>
          <p:nvPr/>
        </p:nvSpPr>
        <p:spPr>
          <a:xfrm>
            <a:off x="783076" y="3013501"/>
            <a:ext cx="7772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用</a:t>
            </a:r>
            <a:r>
              <a:rPr kumimoji="1" lang="en-US" altLang="zh-TW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ssh</a:t>
            </a:r>
            <a:r>
              <a:rPr kumimoji="1" lang="zh-TW" altLang="en-US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金鑰登入</a:t>
            </a:r>
            <a:r>
              <a:rPr kumimoji="1" lang="en-US" altLang="zh-TW" sz="48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github</a:t>
            </a:r>
            <a:endParaRPr kumimoji="1" lang="en-US" altLang="zh-TW" sz="4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07139784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732331" y="1672631"/>
            <a:ext cx="807720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從主動端連線至被控端電腦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主被控端可為各種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OS</a:t>
            </a: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主要為了實現</a:t>
            </a:r>
            <a:r>
              <a:rPr kumimoji="1" lang="zh-TW" altLang="en-US" sz="3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自動化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，操作非主要目的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必須具有被控端的控制權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帳號密碼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)</a:t>
            </a: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使用</a:t>
            </a:r>
            <a:r>
              <a:rPr kumimoji="1" lang="zh-TW" altLang="en-US" sz="3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金鑰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的概念實現無帳密控制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要登入</a:t>
            </a:r>
            <a:r>
              <a:rPr kumimoji="1" lang="en-US" altLang="zh-TW" sz="3200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github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必須使用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ssh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的金鑰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目前大部分的雲端平台已經禁用帳密方法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本課程另一雲端平台</a:t>
            </a:r>
            <a:r>
              <a:rPr kumimoji="1" lang="en-US" altLang="zh-TW" sz="3200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huggingface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也必須使用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ssh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的金鑰方法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3007468" y="324256"/>
            <a:ext cx="38100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ssh</a:t>
            </a: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的概念</a:t>
            </a:r>
          </a:p>
        </p:txBody>
      </p:sp>
    </p:spTree>
    <p:extLst>
      <p:ext uri="{BB962C8B-B14F-4D97-AF65-F5344CB8AC3E}">
        <p14:creationId xmlns:p14="http://schemas.microsoft.com/office/powerpoint/2010/main" val="3299616130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732331" y="1672631"/>
            <a:ext cx="80772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公鑰和私鑰合稱「金鑰對」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公鑰用來加密，誰都可以擁有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私鑰用來解密，要好好保留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好比鎖頭和鑰匙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一把鑰匙可以開好幾個鎖頭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但一個鎖頭不能被多把鑰匙打開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比帳號密碼安全很多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3007468" y="324256"/>
            <a:ext cx="38100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金鑰的概念</a:t>
            </a:r>
          </a:p>
        </p:txBody>
      </p:sp>
    </p:spTree>
    <p:extLst>
      <p:ext uri="{BB962C8B-B14F-4D97-AF65-F5344CB8AC3E}">
        <p14:creationId xmlns:p14="http://schemas.microsoft.com/office/powerpoint/2010/main" val="891053229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57BB3F-D894-BAD3-BCA8-2313E75B88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CF41FA48-3326-92CA-1CDF-4A5078D6DB53}"/>
              </a:ext>
            </a:extLst>
          </p:cNvPr>
          <p:cNvSpPr txBox="1"/>
          <p:nvPr/>
        </p:nvSpPr>
        <p:spPr>
          <a:xfrm>
            <a:off x="298697" y="1314855"/>
            <a:ext cx="874160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如果不會安裝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Windows 11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ssh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相關程式，自行查閱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ChatGPT</a:t>
            </a: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確定下面指令可執行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ssh -V</a:t>
            </a: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ssh-keygen -V</a:t>
            </a:r>
          </a:p>
        </p:txBody>
      </p:sp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4284E867-3DFF-0FB5-2BBB-BDB9653938CE}"/>
              </a:ext>
            </a:extLst>
          </p:cNvPr>
          <p:cNvSpPr txBox="1">
            <a:spLocks/>
          </p:cNvSpPr>
          <p:nvPr/>
        </p:nvSpPr>
        <p:spPr>
          <a:xfrm>
            <a:off x="1621409" y="135719"/>
            <a:ext cx="7070103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Windows ssh</a:t>
            </a: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客戶端</a:t>
            </a:r>
          </a:p>
        </p:txBody>
      </p:sp>
    </p:spTree>
    <p:extLst>
      <p:ext uri="{BB962C8B-B14F-4D97-AF65-F5344CB8AC3E}">
        <p14:creationId xmlns:p14="http://schemas.microsoft.com/office/powerpoint/2010/main" val="2502025611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9D7566-9FF0-D930-0346-B8D6B17F7C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9D9A8C6E-B3BA-F13F-CB63-7D9BFE2AA208}"/>
              </a:ext>
            </a:extLst>
          </p:cNvPr>
          <p:cNvSpPr txBox="1">
            <a:spLocks/>
          </p:cNvSpPr>
          <p:nvPr/>
        </p:nvSpPr>
        <p:spPr>
          <a:xfrm>
            <a:off x="3181515" y="174176"/>
            <a:ext cx="460555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Windows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安裝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5B23A042-CE94-01C8-9AE5-CB5D753F88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" y="1933230"/>
            <a:ext cx="8854440" cy="4510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040239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82649E-DFE6-AFF4-FBCD-38702A3F65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FEF30958-056D-A88E-41BF-ECDFCC52E876}"/>
              </a:ext>
            </a:extLst>
          </p:cNvPr>
          <p:cNvSpPr txBox="1">
            <a:spLocks/>
          </p:cNvSpPr>
          <p:nvPr/>
        </p:nvSpPr>
        <p:spPr>
          <a:xfrm>
            <a:off x="1621409" y="135719"/>
            <a:ext cx="7070103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Windows ssh</a:t>
            </a: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客戶端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3D2CB8B4-FC69-9D1B-7DD6-9753F9C46B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79404"/>
            <a:ext cx="9144000" cy="3299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057778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AFF9FA-6334-2B24-7FC9-7B314B3044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8F077C83-3BBC-F077-51FE-5D3C1E252921}"/>
              </a:ext>
            </a:extLst>
          </p:cNvPr>
          <p:cNvSpPr txBox="1"/>
          <p:nvPr/>
        </p:nvSpPr>
        <p:spPr>
          <a:xfrm>
            <a:off x="298697" y="1314855"/>
            <a:ext cx="874160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MacOS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預設已安裝好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ssh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客戶端，如果沒安裝好，請詢問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ChatGPT</a:t>
            </a: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確定下面指令可執行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ssh -V</a:t>
            </a: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ssh-keygen -V</a:t>
            </a:r>
          </a:p>
        </p:txBody>
      </p:sp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6C70C6CC-0595-C309-3C0D-8239E04984F4}"/>
              </a:ext>
            </a:extLst>
          </p:cNvPr>
          <p:cNvSpPr txBox="1">
            <a:spLocks/>
          </p:cNvSpPr>
          <p:nvPr/>
        </p:nvSpPr>
        <p:spPr>
          <a:xfrm>
            <a:off x="1621409" y="135719"/>
            <a:ext cx="7070103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MacOS ssh</a:t>
            </a: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客戶端</a:t>
            </a:r>
          </a:p>
        </p:txBody>
      </p:sp>
    </p:spTree>
    <p:extLst>
      <p:ext uri="{BB962C8B-B14F-4D97-AF65-F5344CB8AC3E}">
        <p14:creationId xmlns:p14="http://schemas.microsoft.com/office/powerpoint/2010/main" val="3205334019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61E6F3-D7D9-4C07-28F4-028349C12C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8A5D0A5A-41E9-0A8A-DCD6-153A97D7FD25}"/>
              </a:ext>
            </a:extLst>
          </p:cNvPr>
          <p:cNvSpPr txBox="1">
            <a:spLocks/>
          </p:cNvSpPr>
          <p:nvPr/>
        </p:nvSpPr>
        <p:spPr>
          <a:xfrm>
            <a:off x="1621409" y="135719"/>
            <a:ext cx="7070103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MacOS ssh</a:t>
            </a: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客戶端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1F01ACF-A771-BC7E-C187-9299D84035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9814" y="1439773"/>
            <a:ext cx="7164371" cy="5207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146051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315CD6-6A15-4152-7BF9-7166C0DC0D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64E05BE8-BBA6-90A6-E76D-4A90BF974C4E}"/>
              </a:ext>
            </a:extLst>
          </p:cNvPr>
          <p:cNvSpPr txBox="1">
            <a:spLocks/>
          </p:cNvSpPr>
          <p:nvPr/>
        </p:nvSpPr>
        <p:spPr>
          <a:xfrm>
            <a:off x="2073897" y="126292"/>
            <a:ext cx="7070103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在本機建立金鑰對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587862E6-479F-A1FD-2D52-F99A97338DCB}"/>
              </a:ext>
            </a:extLst>
          </p:cNvPr>
          <p:cNvSpPr txBox="1"/>
          <p:nvPr/>
        </p:nvSpPr>
        <p:spPr>
          <a:xfrm>
            <a:off x="298697" y="1286575"/>
            <a:ext cx="8741607" cy="649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開啟一個終端視窗或是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PowerShell</a:t>
            </a:r>
          </a:p>
          <a:p>
            <a:pPr marL="971538" lvl="1" indent="-514338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cd ~/.ssh</a:t>
            </a: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如果出現錯誤，表示沒有資料夾，則建立再進入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971538" lvl="1" indent="-514338">
              <a:buFont typeface="Arial" panose="020B0604020202020204" pitchFamily="34" charset="0"/>
              <a:buChar char="•"/>
            </a:pPr>
            <a:r>
              <a:rPr kumimoji="1" lang="en-US" altLang="zh-TW" sz="32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mkdir</a:t>
            </a:r>
            <a:r>
              <a:rPr kumimoji="1" lang="en-US" altLang="zh-TW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 ~/.ssh</a:t>
            </a:r>
          </a:p>
          <a:p>
            <a:pPr marL="971538" lvl="1" indent="-514338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cd ~/.ssh</a:t>
            </a:r>
          </a:p>
          <a:p>
            <a:pPr marL="971538" lvl="1" indent="-514338">
              <a:buFont typeface="Arial" panose="020B0604020202020204" pitchFamily="34" charset="0"/>
              <a:buChar char="•"/>
            </a:pPr>
            <a:r>
              <a:rPr kumimoji="1" lang="en-US" altLang="zh-TW" sz="32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pwd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 #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確定自己在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~/.ssh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目錄下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建立金鑰對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971538" lvl="1" indent="-514338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ssh-keygen -t ed25519 </a:t>
            </a:r>
          </a:p>
          <a:p>
            <a:pPr marL="971538" lvl="1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需要輸入名稱，如「</a:t>
            </a:r>
            <a:r>
              <a:rPr kumimoji="1" lang="en-US" altLang="zh-TW" sz="32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sshtogithub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」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971538" lvl="1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不用輸入</a:t>
            </a:r>
            <a:r>
              <a:rPr kumimoji="1" lang="en-US" altLang="zh-TW" sz="3200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passphase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按兩下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Enter</a:t>
            </a:r>
          </a:p>
          <a:p>
            <a:pPr marL="514338" indent="-514338">
              <a:buFont typeface="Arial" panose="020B0604020202020204" pitchFamily="34" charset="0"/>
              <a:buChar char="•"/>
            </a:pP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375701670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2499895E-48C9-8461-64AC-8C101EA0D3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792" y="620094"/>
            <a:ext cx="8795208" cy="5849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006163"/>
      </p:ext>
    </p:extLst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33AE70-03A3-7F90-01F7-ED3E321E8D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C4E7FAFC-25FC-7F27-3887-6B0176E17474}"/>
              </a:ext>
            </a:extLst>
          </p:cNvPr>
          <p:cNvSpPr txBox="1">
            <a:spLocks/>
          </p:cNvSpPr>
          <p:nvPr/>
        </p:nvSpPr>
        <p:spPr>
          <a:xfrm>
            <a:off x="2073897" y="126292"/>
            <a:ext cx="7070103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在本機建立金鑰對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F83D7F51-F666-6B96-B930-1E782731E0A5}"/>
              </a:ext>
            </a:extLst>
          </p:cNvPr>
          <p:cNvSpPr txBox="1"/>
          <p:nvPr/>
        </p:nvSpPr>
        <p:spPr>
          <a:xfrm>
            <a:off x="298697" y="1286575"/>
            <a:ext cx="874160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檢查是否建立成功，應該有兩個檔案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971538" lvl="1" indent="-514338">
              <a:buFont typeface="Arial" panose="020B0604020202020204" pitchFamily="34" charset="0"/>
              <a:buChar char="•"/>
            </a:pPr>
            <a:r>
              <a:rPr kumimoji="1" lang="en-US" altLang="zh-TW" sz="3200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sshtogithub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971538" lvl="1" indent="-514338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sshtogithub.pub</a:t>
            </a:r>
          </a:p>
          <a:p>
            <a:pPr lvl="1" indent="-457200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ls </a:t>
            </a:r>
            <a:r>
              <a:rPr kumimoji="1" lang="en-US" altLang="zh-TW" sz="32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sshtogithub</a:t>
            </a:r>
            <a:r>
              <a:rPr kumimoji="1" lang="en-US" altLang="zh-TW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*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894F013-7524-2BAC-D8AC-6413EC1CFA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375" y="3666231"/>
            <a:ext cx="8096250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170803"/>
      </p:ext>
    </p:extLst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7EDEBD30-FAD5-4EB8-BC48-23D9174CD6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542" y="737387"/>
            <a:ext cx="8832915" cy="5560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699079"/>
      </p:ext>
    </p:extLst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31189E-3D30-CD07-8A34-EF2D62DEAF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F4FA0A14-4097-4C1A-442B-0CE32D8D4FE4}"/>
              </a:ext>
            </a:extLst>
          </p:cNvPr>
          <p:cNvSpPr txBox="1">
            <a:spLocks/>
          </p:cNvSpPr>
          <p:nvPr/>
        </p:nvSpPr>
        <p:spPr>
          <a:xfrm>
            <a:off x="2658360" y="137199"/>
            <a:ext cx="488308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取得公鑰內容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6F625BA2-40A2-E310-78EE-791BA7AB493F}"/>
              </a:ext>
            </a:extLst>
          </p:cNvPr>
          <p:cNvSpPr txBox="1"/>
          <p:nvPr/>
        </p:nvSpPr>
        <p:spPr>
          <a:xfrm>
            <a:off x="298697" y="1286575"/>
            <a:ext cx="874160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Windows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：</a:t>
            </a:r>
            <a:r>
              <a:rPr kumimoji="1" lang="en-US" altLang="zh-TW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type sshtogithub.pub</a:t>
            </a: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MacOS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：</a:t>
            </a:r>
            <a:r>
              <a:rPr kumimoji="1" lang="en-US" altLang="zh-TW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cat sshtogithub.pub</a:t>
            </a: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將印出的內容複製下來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D23CE77-9DCA-6009-4F83-C4923D2463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298" y="3531236"/>
            <a:ext cx="8561822" cy="1153885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B27BAFF3-1D1E-25D8-A4D1-1C9AB88FC9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298" y="5174134"/>
            <a:ext cx="8205184" cy="1276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756604"/>
      </p:ext>
    </p:extLst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55A9C6-D722-B697-D1BD-25CD06C465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6AD3B79C-565D-024A-9880-71EDB8CD1104}"/>
              </a:ext>
            </a:extLst>
          </p:cNvPr>
          <p:cNvSpPr txBox="1">
            <a:spLocks/>
          </p:cNvSpPr>
          <p:nvPr/>
        </p:nvSpPr>
        <p:spPr>
          <a:xfrm>
            <a:off x="1470581" y="137199"/>
            <a:ext cx="7173798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在</a:t>
            </a: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Github.com</a:t>
            </a: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存入公鑰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893998BB-BDE7-57D2-ED65-63C6A271486A}"/>
              </a:ext>
            </a:extLst>
          </p:cNvPr>
          <p:cNvSpPr txBox="1"/>
          <p:nvPr/>
        </p:nvSpPr>
        <p:spPr>
          <a:xfrm>
            <a:off x="298697" y="1286575"/>
            <a:ext cx="874160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Windows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：</a:t>
            </a:r>
            <a:r>
              <a:rPr kumimoji="1" lang="en-US" altLang="zh-TW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type sshtogithub.pub</a:t>
            </a: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MacOS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：</a:t>
            </a:r>
            <a:r>
              <a:rPr kumimoji="1" lang="en-US" altLang="zh-TW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cat sshtogithub.pub</a:t>
            </a: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將印出的內容複製下來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836634D-AB01-1445-0DCF-83B058F1D6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298" y="3531236"/>
            <a:ext cx="8561822" cy="1153885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BB8BEACF-26A1-BB4E-E270-31193619D8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298" y="5174134"/>
            <a:ext cx="8205184" cy="1276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009960"/>
      </p:ext>
    </p:extLst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43232B-DB89-1AD7-8194-5C21B194A8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C03F3A17-5A0E-F6D6-D4D0-EEE654A71A65}"/>
              </a:ext>
            </a:extLst>
          </p:cNvPr>
          <p:cNvSpPr txBox="1">
            <a:spLocks/>
          </p:cNvSpPr>
          <p:nvPr/>
        </p:nvSpPr>
        <p:spPr>
          <a:xfrm>
            <a:off x="2359814" y="153472"/>
            <a:ext cx="7173798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登入</a:t>
            </a: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Github.com</a:t>
            </a:r>
            <a:endParaRPr lang="zh-TW" altLang="en-US" sz="4800" b="1" kern="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A75FFB7B-5A15-2BD9-FCBE-022AE5FB60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779" y="1415129"/>
            <a:ext cx="8314441" cy="5289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580485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3D87BABE-962F-1632-F1D6-ECEE3F1146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887" y="1143952"/>
            <a:ext cx="7134225" cy="5514975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3802AF4C-C751-4F08-718C-FC8F559A8F07}"/>
              </a:ext>
            </a:extLst>
          </p:cNvPr>
          <p:cNvSpPr txBox="1"/>
          <p:nvPr/>
        </p:nvSpPr>
        <p:spPr>
          <a:xfrm>
            <a:off x="2286000" y="3244334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git</a:t>
            </a:r>
            <a:r>
              <a:rPr lang="zh-TW" altLang="en-US" dirty="0"/>
              <a:t>是什麼？</a:t>
            </a:r>
          </a:p>
        </p:txBody>
      </p:sp>
      <p:sp>
        <p:nvSpPr>
          <p:cNvPr id="8" name="文字版面配置區 2">
            <a:extLst>
              <a:ext uri="{FF2B5EF4-FFF2-40B4-BE49-F238E27FC236}">
                <a16:creationId xmlns:a16="http://schemas.microsoft.com/office/drawing/2014/main" id="{97376D43-A1C0-28B9-7BE3-5B00248AA179}"/>
              </a:ext>
            </a:extLst>
          </p:cNvPr>
          <p:cNvSpPr txBox="1">
            <a:spLocks/>
          </p:cNvSpPr>
          <p:nvPr/>
        </p:nvSpPr>
        <p:spPr>
          <a:xfrm>
            <a:off x="2518428" y="0"/>
            <a:ext cx="4107141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一直</a:t>
            </a: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Next</a:t>
            </a: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就行</a:t>
            </a:r>
          </a:p>
        </p:txBody>
      </p:sp>
    </p:spTree>
    <p:extLst>
      <p:ext uri="{BB962C8B-B14F-4D97-AF65-F5344CB8AC3E}">
        <p14:creationId xmlns:p14="http://schemas.microsoft.com/office/powerpoint/2010/main" val="4282302097"/>
      </p:ext>
    </p:extLst>
  </p:cSld>
  <p:clrMapOvr>
    <a:masterClrMapping/>
  </p:clrMapOvr>
  <p:transition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0EC383-0604-E1DB-815B-5F4A59CAF3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CE9A2394-67D7-EC9E-F67F-9D7F87A0266B}"/>
              </a:ext>
            </a:extLst>
          </p:cNvPr>
          <p:cNvSpPr txBox="1">
            <a:spLocks/>
          </p:cNvSpPr>
          <p:nvPr/>
        </p:nvSpPr>
        <p:spPr>
          <a:xfrm>
            <a:off x="1706251" y="153472"/>
            <a:ext cx="610857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進入個人頁</a:t>
            </a: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Settings</a:t>
            </a:r>
            <a:endParaRPr lang="zh-TW" altLang="en-US" sz="4800" b="1" kern="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26CEF897-464E-D50C-9950-F2659FD2FE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95" y="1187602"/>
            <a:ext cx="8936610" cy="554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947247"/>
      </p:ext>
    </p:extLst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29BA69-886C-32AC-A205-27C6D12AF6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CB1E83B8-87A7-B82D-B6AF-976C2261E90C}"/>
              </a:ext>
            </a:extLst>
          </p:cNvPr>
          <p:cNvSpPr txBox="1">
            <a:spLocks/>
          </p:cNvSpPr>
          <p:nvPr/>
        </p:nvSpPr>
        <p:spPr>
          <a:xfrm>
            <a:off x="942680" y="153472"/>
            <a:ext cx="7352908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選擇</a:t>
            </a: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SSH and GPT keys</a:t>
            </a:r>
            <a:endParaRPr lang="zh-TW" altLang="en-US" sz="4800" b="1" kern="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AEBDA90-7236-9570-EE80-C7EAC9A33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12475"/>
            <a:ext cx="9144000" cy="449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967202"/>
      </p:ext>
    </p:extLst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3EAA65-3A2F-960D-17DD-51FDDB3C6A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97460CB8-4985-BE19-F2C7-3A2C35F974C4}"/>
              </a:ext>
            </a:extLst>
          </p:cNvPr>
          <p:cNvSpPr txBox="1">
            <a:spLocks/>
          </p:cNvSpPr>
          <p:nvPr/>
        </p:nvSpPr>
        <p:spPr>
          <a:xfrm>
            <a:off x="1734616" y="153472"/>
            <a:ext cx="5433627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選擇</a:t>
            </a: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New SSH key</a:t>
            </a:r>
            <a:endParaRPr lang="zh-TW" altLang="en-US" sz="4800" b="1" kern="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4EDD65A6-F8A1-550D-2F65-8F3D676112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65141"/>
            <a:ext cx="9144000" cy="3927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616670"/>
      </p:ext>
    </p:extLst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ADDAEE-F91C-F3E3-37D2-8030E08247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21091CCB-7572-CA90-0C32-90247D822440}"/>
              </a:ext>
            </a:extLst>
          </p:cNvPr>
          <p:cNvSpPr txBox="1">
            <a:spLocks/>
          </p:cNvSpPr>
          <p:nvPr/>
        </p:nvSpPr>
        <p:spPr>
          <a:xfrm>
            <a:off x="1734616" y="153472"/>
            <a:ext cx="6005127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建立</a:t>
            </a: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SSH key</a:t>
            </a: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並儲存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89D7370-D338-AF4E-9056-9D1C939B4A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08064"/>
            <a:ext cx="9144000" cy="4270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532645"/>
      </p:ext>
    </p:extLst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354125-1B88-D4B6-B930-8E1F3B0F35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9A7F66F7-DB1A-DE3A-147E-95D7C38D7519}"/>
              </a:ext>
            </a:extLst>
          </p:cNvPr>
          <p:cNvSpPr txBox="1">
            <a:spLocks/>
          </p:cNvSpPr>
          <p:nvPr/>
        </p:nvSpPr>
        <p:spPr>
          <a:xfrm>
            <a:off x="1734616" y="153472"/>
            <a:ext cx="6005127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此時會要求認證身份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CE5BC4FE-2EF8-023C-2FDC-EDF06B3F34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618" y="1399103"/>
            <a:ext cx="3981450" cy="5305425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914A237B-B711-6A37-A25E-A4F62BC0D9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399103"/>
            <a:ext cx="4075448" cy="530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608081"/>
      </p:ext>
    </p:extLst>
  </p:cSld>
  <p:clrMapOvr>
    <a:masterClrMapping/>
  </p:clrMapOvr>
  <p:transition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C86104-F7ED-B3EF-DD72-A533B7CF84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2A64FD64-DD32-BA76-4F95-FAB362DE2B21}"/>
              </a:ext>
            </a:extLst>
          </p:cNvPr>
          <p:cNvSpPr txBox="1">
            <a:spLocks/>
          </p:cNvSpPr>
          <p:nvPr/>
        </p:nvSpPr>
        <p:spPr>
          <a:xfrm>
            <a:off x="1734616" y="153472"/>
            <a:ext cx="6005127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en-US" altLang="zh-TW" sz="4800" b="1" kern="0" dirty="0" err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Github</a:t>
            </a: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 ssh</a:t>
            </a: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加入完成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C18AED3-F7B7-A1D1-A438-6B91022D17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20211"/>
            <a:ext cx="9144000" cy="4144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508082"/>
      </p:ext>
    </p:extLst>
  </p:cSld>
  <p:clrMapOvr>
    <a:masterClrMapping/>
  </p:clrMapOvr>
  <p:transition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93CB14-C46C-D35A-3C15-DA942F9081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469F7D3C-FEB5-D12D-6B86-4B0D400BBA3D}"/>
              </a:ext>
            </a:extLst>
          </p:cNvPr>
          <p:cNvSpPr txBox="1"/>
          <p:nvPr/>
        </p:nvSpPr>
        <p:spPr>
          <a:xfrm>
            <a:off x="783076" y="3013501"/>
            <a:ext cx="7772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本機建立連線設定檔</a:t>
            </a:r>
            <a:endParaRPr kumimoji="1" lang="en-US" altLang="zh-TW" sz="4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48699003"/>
      </p:ext>
    </p:extLst>
  </p:cSld>
  <p:clrMapOvr>
    <a:masterClrMapping/>
  </p:clrMapOvr>
  <p:transition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2486B2-170F-91BD-1BD6-981626C6AF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CCDEAD8C-308E-2614-48E6-7EB8CF776F88}"/>
              </a:ext>
            </a:extLst>
          </p:cNvPr>
          <p:cNvSpPr txBox="1">
            <a:spLocks/>
          </p:cNvSpPr>
          <p:nvPr/>
        </p:nvSpPr>
        <p:spPr>
          <a:xfrm>
            <a:off x="1363435" y="137143"/>
            <a:ext cx="7045777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若無</a:t>
            </a: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~/.ssh</a:t>
            </a: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建立</a:t>
            </a: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config</a:t>
            </a:r>
            <a:endParaRPr lang="zh-TW" altLang="en-US" sz="4800" b="1" kern="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25130962-A88D-4DB1-CE84-335CEF5C1B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78" y="1603345"/>
            <a:ext cx="8997043" cy="4958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926891"/>
      </p:ext>
    </p:extLst>
  </p:cSld>
  <p:clrMapOvr>
    <a:masterClrMapping/>
  </p:clrMapOvr>
  <p:transition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4584BC-69ED-05D7-5A8E-88B01ED8C3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02F4F587-AC69-41B8-5102-62112B59F35D}"/>
              </a:ext>
            </a:extLst>
          </p:cNvPr>
          <p:cNvSpPr txBox="1">
            <a:spLocks/>
          </p:cNvSpPr>
          <p:nvPr/>
        </p:nvSpPr>
        <p:spPr>
          <a:xfrm>
            <a:off x="1363435" y="137143"/>
            <a:ext cx="7045777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若無</a:t>
            </a: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~/.ssh</a:t>
            </a: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建立</a:t>
            </a: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config</a:t>
            </a:r>
            <a:endParaRPr lang="zh-TW" altLang="en-US" sz="4800" b="1" kern="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EF13BFC-8B47-DBA0-A1E4-57F541816A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68" y="1391654"/>
            <a:ext cx="9037864" cy="5246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441316"/>
      </p:ext>
    </p:extLst>
  </p:cSld>
  <p:clrMapOvr>
    <a:masterClrMapping/>
  </p:clrMapOvr>
  <p:transition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91DDA7-DE5D-CAA0-2600-71CDB2F599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24103E28-2C70-A406-2DA7-B8D53DC5E8DE}"/>
              </a:ext>
            </a:extLst>
          </p:cNvPr>
          <p:cNvSpPr txBox="1">
            <a:spLocks/>
          </p:cNvSpPr>
          <p:nvPr/>
        </p:nvSpPr>
        <p:spPr>
          <a:xfrm>
            <a:off x="1061357" y="137199"/>
            <a:ext cx="7004957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Windows</a:t>
            </a: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貼上下列內容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88252503-047D-895A-36D1-16F28851EA44}"/>
              </a:ext>
            </a:extLst>
          </p:cNvPr>
          <p:cNvSpPr txBox="1"/>
          <p:nvPr/>
        </p:nvSpPr>
        <p:spPr>
          <a:xfrm>
            <a:off x="298697" y="1286575"/>
            <a:ext cx="874160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8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Host github.com	</a:t>
            </a:r>
          </a:p>
          <a:p>
            <a:r>
              <a:rPr kumimoji="1" lang="en-US" altLang="zh-TW" sz="28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	Hostname github.com	</a:t>
            </a:r>
          </a:p>
          <a:p>
            <a:r>
              <a:rPr kumimoji="1" lang="en-US" altLang="zh-TW" sz="28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	User git  	</a:t>
            </a:r>
            <a:r>
              <a:rPr kumimoji="1" lang="en-US" altLang="zh-TW" sz="28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IdentityFile</a:t>
            </a:r>
            <a:r>
              <a:rPr kumimoji="1" lang="en-US" altLang="zh-TW" sz="28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 	C:\Users\</a:t>
            </a:r>
            <a:r>
              <a:rPr kumimoji="1" lang="en-US" altLang="zh-TW" sz="28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joshhu</a:t>
            </a:r>
            <a:r>
              <a:rPr kumimoji="1" lang="en-US" altLang="zh-TW" sz="28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\.ssh\sshtogithub  	</a:t>
            </a:r>
            <a:r>
              <a:rPr kumimoji="1" lang="en-US" altLang="zh-TW" sz="28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IdentitiesOnly</a:t>
            </a:r>
            <a:r>
              <a:rPr kumimoji="1" lang="en-US" altLang="zh-TW" sz="28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 yes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0EA04E3-941C-EE6A-5205-5659A4A3B6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815" y="3971225"/>
            <a:ext cx="7885962" cy="2054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833855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96EB4B57-10B3-6894-A78E-971AB9326D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599" y="1263015"/>
            <a:ext cx="8460083" cy="4331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137766"/>
      </p:ext>
    </p:extLst>
  </p:cSld>
  <p:clrMapOvr>
    <a:masterClrMapping/>
  </p:clrMapOvr>
  <p:transition>
    <p:fade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5164B0-BD32-1498-F1EB-3FEDA60BAE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E4DC6F9C-C51A-8960-294E-217F57AB5503}"/>
              </a:ext>
            </a:extLst>
          </p:cNvPr>
          <p:cNvSpPr txBox="1">
            <a:spLocks/>
          </p:cNvSpPr>
          <p:nvPr/>
        </p:nvSpPr>
        <p:spPr>
          <a:xfrm>
            <a:off x="1502229" y="137199"/>
            <a:ext cx="6039215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MacOS</a:t>
            </a: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貼上下列內容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D5120F85-4255-56A5-551D-52F73EC7DC0F}"/>
              </a:ext>
            </a:extLst>
          </p:cNvPr>
          <p:cNvSpPr txBox="1"/>
          <p:nvPr/>
        </p:nvSpPr>
        <p:spPr>
          <a:xfrm>
            <a:off x="298697" y="1286575"/>
            <a:ext cx="874160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8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Host github.com</a:t>
            </a:r>
          </a:p>
          <a:p>
            <a:r>
              <a:rPr kumimoji="1" lang="en-US" altLang="zh-TW" sz="28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    Hostname github.com</a:t>
            </a:r>
          </a:p>
          <a:p>
            <a:r>
              <a:rPr kumimoji="1" lang="en-US" altLang="zh-TW" sz="28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    User git</a:t>
            </a:r>
          </a:p>
          <a:p>
            <a:r>
              <a:rPr kumimoji="1" lang="en-US" altLang="zh-TW" sz="28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    </a:t>
            </a:r>
            <a:r>
              <a:rPr kumimoji="1" lang="en-US" altLang="zh-TW" sz="28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IdentityFile</a:t>
            </a:r>
            <a:r>
              <a:rPr kumimoji="1" lang="en-US" altLang="zh-TW" sz="28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 /Users/</a:t>
            </a:r>
            <a:r>
              <a:rPr kumimoji="1" lang="en-US" altLang="zh-TW" sz="28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joshhu</a:t>
            </a:r>
            <a:r>
              <a:rPr kumimoji="1" lang="en-US" altLang="zh-TW" sz="28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/.ssh/</a:t>
            </a:r>
            <a:r>
              <a:rPr kumimoji="1" lang="en-US" altLang="zh-TW" sz="28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github_id_rsa</a:t>
            </a:r>
            <a:endParaRPr kumimoji="1" lang="en-US" altLang="zh-TW" sz="28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r>
              <a:rPr kumimoji="1" lang="en-US" altLang="zh-TW" sz="28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    </a:t>
            </a:r>
            <a:r>
              <a:rPr kumimoji="1" lang="en-US" altLang="zh-TW" sz="28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IdentitiesOnly</a:t>
            </a:r>
            <a:r>
              <a:rPr kumimoji="1" lang="en-US" altLang="zh-TW" sz="28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 yes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7078184-F313-80BB-6A10-4BD775911E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192" y="3858305"/>
            <a:ext cx="7873160" cy="2436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605674"/>
      </p:ext>
    </p:extLst>
  </p:cSld>
  <p:clrMapOvr>
    <a:masterClrMapping/>
  </p:clrMapOvr>
  <p:transition>
    <p:fad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3A9443-E7AA-932E-726E-A149497292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1DCB2F7B-EF49-2ECB-9913-5419DA9E0E77}"/>
              </a:ext>
            </a:extLst>
          </p:cNvPr>
          <p:cNvSpPr txBox="1">
            <a:spLocks/>
          </p:cNvSpPr>
          <p:nvPr/>
        </p:nvSpPr>
        <p:spPr>
          <a:xfrm>
            <a:off x="1923391" y="148178"/>
            <a:ext cx="5494566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測試連線是否成功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FBF4CFB1-62F8-E325-7028-C39B60746E8E}"/>
              </a:ext>
            </a:extLst>
          </p:cNvPr>
          <p:cNvSpPr txBox="1"/>
          <p:nvPr/>
        </p:nvSpPr>
        <p:spPr>
          <a:xfrm>
            <a:off x="1923391" y="1278411"/>
            <a:ext cx="46325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8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ssh -T git@github.com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FBF3483-51A3-B665-7628-D7F273FB58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165" y="2438462"/>
            <a:ext cx="9144000" cy="1226634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5DEAB38B-D796-5FC2-0F91-63DDC19B22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8165" y="4395045"/>
            <a:ext cx="9144000" cy="1184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395472"/>
      </p:ext>
    </p:extLst>
  </p:cSld>
  <p:clrMapOvr>
    <a:masterClrMapping/>
  </p:clrMapOvr>
  <p:transition>
    <p:fad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113724-1BEF-D5EB-FF1B-97742B1535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FADEE707-3E9E-04E2-DD5E-AE5428B35451}"/>
              </a:ext>
            </a:extLst>
          </p:cNvPr>
          <p:cNvSpPr txBox="1"/>
          <p:nvPr/>
        </p:nvSpPr>
        <p:spPr>
          <a:xfrm>
            <a:off x="783076" y="3013501"/>
            <a:ext cx="7772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備份本機檔案至</a:t>
            </a:r>
            <a:r>
              <a:rPr kumimoji="1" lang="en-US" altLang="zh-TW" sz="48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github</a:t>
            </a:r>
            <a:endParaRPr kumimoji="1" lang="en-US" altLang="zh-TW" sz="4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36478210"/>
      </p:ext>
    </p:extLst>
  </p:cSld>
  <p:clrMapOvr>
    <a:masterClrMapping/>
  </p:clrMapOvr>
  <p:transition>
    <p:fad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405E90-8507-ECC7-9BDF-0D4336D152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5366EC4E-A194-F902-C119-FB16E39C42A3}"/>
              </a:ext>
            </a:extLst>
          </p:cNvPr>
          <p:cNvSpPr txBox="1">
            <a:spLocks/>
          </p:cNvSpPr>
          <p:nvPr/>
        </p:nvSpPr>
        <p:spPr>
          <a:xfrm>
            <a:off x="1208315" y="62404"/>
            <a:ext cx="7192735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本機建立目錄並</a:t>
            </a:r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初始化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D7D0124B-524D-26A7-7158-0811FB9C226E}"/>
              </a:ext>
            </a:extLst>
          </p:cNvPr>
          <p:cNvSpPr txBox="1"/>
          <p:nvPr/>
        </p:nvSpPr>
        <p:spPr>
          <a:xfrm>
            <a:off x="864951" y="1397839"/>
            <a:ext cx="719273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cd Desktop</a:t>
            </a: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en-US" altLang="zh-TW" sz="32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mkdir</a:t>
            </a:r>
            <a:r>
              <a:rPr kumimoji="1" lang="en-US" altLang="zh-TW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 </a:t>
            </a:r>
            <a:r>
              <a:rPr kumimoji="1" lang="en-US" altLang="zh-TW" sz="32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mygittest</a:t>
            </a:r>
            <a:endParaRPr kumimoji="1" lang="en-US" altLang="zh-TW" sz="32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cd </a:t>
            </a:r>
            <a:r>
              <a:rPr kumimoji="1" lang="en-US" altLang="zh-TW" sz="32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mygittest</a:t>
            </a:r>
            <a:endParaRPr kumimoji="1" lang="en-US" altLang="zh-TW" sz="32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261876900"/>
      </p:ext>
    </p:extLst>
  </p:cSld>
  <p:clrMapOvr>
    <a:masterClrMapping/>
  </p:clrMapOvr>
  <p:transition>
    <p:fad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82D43F-8B16-FFDE-D2E1-399A863675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CAD43D9C-D433-7D1E-DFD8-113F22345472}"/>
              </a:ext>
            </a:extLst>
          </p:cNvPr>
          <p:cNvSpPr txBox="1">
            <a:spLocks/>
          </p:cNvSpPr>
          <p:nvPr/>
        </p:nvSpPr>
        <p:spPr>
          <a:xfrm>
            <a:off x="1404258" y="103225"/>
            <a:ext cx="7192735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在</a:t>
            </a:r>
            <a:r>
              <a:rPr kumimoji="1" lang="en-US" altLang="zh-TW" sz="4800" b="1" dirty="0" err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github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上建立新</a:t>
            </a:r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repo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A3467027-8972-857E-80AD-F334CA55F7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050" y="1287235"/>
            <a:ext cx="8465048" cy="5301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853603"/>
      </p:ext>
    </p:extLst>
  </p:cSld>
  <p:clrMapOvr>
    <a:masterClrMapping/>
  </p:clrMapOvr>
  <p:transition>
    <p:fade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5DC1DF-8BC3-F566-CA08-5A09EB5283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3E0AA456-116F-3BDB-E03B-E0570A1ECE4F}"/>
              </a:ext>
            </a:extLst>
          </p:cNvPr>
          <p:cNvSpPr txBox="1">
            <a:spLocks/>
          </p:cNvSpPr>
          <p:nvPr/>
        </p:nvSpPr>
        <p:spPr>
          <a:xfrm>
            <a:off x="1404258" y="103225"/>
            <a:ext cx="7192735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在</a:t>
            </a:r>
            <a:r>
              <a:rPr kumimoji="1" lang="en-US" altLang="zh-TW" sz="4800" b="1" dirty="0" err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github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上建立新</a:t>
            </a:r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repo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F8CFD77-2CE3-C310-153F-F1F7802598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7107" y="1058639"/>
            <a:ext cx="6830700" cy="5696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068159"/>
      </p:ext>
    </p:extLst>
  </p:cSld>
  <p:clrMapOvr>
    <a:masterClrMapping/>
  </p:clrMapOvr>
  <p:transition>
    <p:fade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B85762-9035-D5E8-51A5-1119A54580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03680CBB-CCD1-2F3B-F08C-31BCDB7C3191}"/>
              </a:ext>
            </a:extLst>
          </p:cNvPr>
          <p:cNvSpPr txBox="1">
            <a:spLocks/>
          </p:cNvSpPr>
          <p:nvPr/>
        </p:nvSpPr>
        <p:spPr>
          <a:xfrm>
            <a:off x="1404258" y="103225"/>
            <a:ext cx="7192735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這邊的指令一定要記下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FE525464-2AAE-B2B8-2BA2-2DC5EC8799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093" y="1220697"/>
            <a:ext cx="8637814" cy="5534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275636"/>
      </p:ext>
    </p:extLst>
  </p:cSld>
  <p:clrMapOvr>
    <a:masterClrMapping/>
  </p:clrMapOvr>
  <p:transition>
    <p:fade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55E314-D929-CFD3-EE93-DAE5C281B5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C094A468-11C1-44EC-144C-23A47E49B06F}"/>
              </a:ext>
            </a:extLst>
          </p:cNvPr>
          <p:cNvSpPr txBox="1"/>
          <p:nvPr/>
        </p:nvSpPr>
        <p:spPr>
          <a:xfrm>
            <a:off x="506187" y="1397839"/>
            <a:ext cx="75515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echo "# </a:t>
            </a:r>
            <a:r>
              <a:rPr kumimoji="1" lang="en-US" altLang="zh-TW" sz="32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mygittest</a:t>
            </a:r>
            <a:r>
              <a:rPr kumimoji="1" lang="en-US" altLang="zh-TW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" &gt;&gt; README.md</a:t>
            </a:r>
          </a:p>
          <a:p>
            <a:r>
              <a:rPr kumimoji="1" lang="en-US" altLang="zh-TW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 </a:t>
            </a:r>
            <a:r>
              <a:rPr kumimoji="1" lang="en-US" altLang="zh-TW" sz="32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init</a:t>
            </a:r>
            <a:endParaRPr kumimoji="1" lang="en-US" altLang="zh-TW" sz="32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r>
              <a:rPr kumimoji="1" lang="en-US" altLang="zh-TW" sz="3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 add README.md</a:t>
            </a:r>
          </a:p>
          <a:p>
            <a:r>
              <a:rPr kumimoji="1" lang="en-US" altLang="zh-TW" sz="3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 commit -am “first commit”</a:t>
            </a:r>
          </a:p>
          <a:p>
            <a:r>
              <a:rPr kumimoji="1" lang="en-US" altLang="zh-TW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 branch -M main</a:t>
            </a:r>
          </a:p>
          <a:p>
            <a:r>
              <a:rPr kumimoji="1" lang="en-US" altLang="zh-TW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 remote add origin </a:t>
            </a:r>
            <a:r>
              <a:rPr kumimoji="1" lang="en-US" altLang="zh-TW" sz="3200" dirty="0" err="1">
                <a:solidFill>
                  <a:srgbClr val="00C8C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git@github.com:</a:t>
            </a:r>
            <a:r>
              <a:rPr kumimoji="1" lang="en-US" altLang="zh-TW" sz="3200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joshhu</a:t>
            </a:r>
            <a:r>
              <a:rPr kumimoji="1" lang="en-US" altLang="zh-TW" sz="3200" dirty="0">
                <a:solidFill>
                  <a:srgbClr val="00C8C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kumimoji="1" lang="en-US" altLang="zh-TW" sz="3200" dirty="0" err="1">
                <a:solidFill>
                  <a:srgbClr val="00C8C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mygittest.git</a:t>
            </a:r>
            <a:endParaRPr kumimoji="1" lang="en-US" altLang="zh-TW" sz="32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r>
              <a:rPr kumimoji="1" lang="en-US" altLang="zh-TW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 push -u origin main</a:t>
            </a:r>
          </a:p>
          <a:p>
            <a:endParaRPr kumimoji="1" lang="en-US" altLang="zh-TW" sz="32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5" name="文字版面配置區 2">
            <a:extLst>
              <a:ext uri="{FF2B5EF4-FFF2-40B4-BE49-F238E27FC236}">
                <a16:creationId xmlns:a16="http://schemas.microsoft.com/office/drawing/2014/main" id="{54DC0F6C-A10C-9586-32E5-0D4CD849D0EF}"/>
              </a:ext>
            </a:extLst>
          </p:cNvPr>
          <p:cNvSpPr txBox="1">
            <a:spLocks/>
          </p:cNvSpPr>
          <p:nvPr/>
        </p:nvSpPr>
        <p:spPr>
          <a:xfrm>
            <a:off x="1404258" y="103225"/>
            <a:ext cx="7192735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這邊的指令一定要記下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3380046333"/>
      </p:ext>
    </p:extLst>
  </p:cSld>
  <p:clrMapOvr>
    <a:masterClrMapping/>
  </p:clrMapOvr>
  <p:transition>
    <p:fade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F16900-2A36-4CF8-FADB-39AAAA1EB0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版面配置區 2">
            <a:extLst>
              <a:ext uri="{FF2B5EF4-FFF2-40B4-BE49-F238E27FC236}">
                <a16:creationId xmlns:a16="http://schemas.microsoft.com/office/drawing/2014/main" id="{896D2A02-F14A-0606-E802-770CC4BF4657}"/>
              </a:ext>
            </a:extLst>
          </p:cNvPr>
          <p:cNvSpPr txBox="1">
            <a:spLocks/>
          </p:cNvSpPr>
          <p:nvPr/>
        </p:nvSpPr>
        <p:spPr>
          <a:xfrm>
            <a:off x="1404258" y="103225"/>
            <a:ext cx="7192735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en-US" altLang="zh-TW" sz="4800" b="1" dirty="0" err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github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程式碼更新成功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53B405EC-8B4B-7952-21A6-2F40E48877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11220"/>
            <a:ext cx="9144000" cy="4782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897605"/>
      </p:ext>
    </p:extLst>
  </p:cSld>
  <p:clrMapOvr>
    <a:masterClrMapping/>
  </p:clrMapOvr>
  <p:transition>
    <p:fade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2ACC35-6AA5-C751-8A60-1935E74BB0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版面配置區 2">
            <a:extLst>
              <a:ext uri="{FF2B5EF4-FFF2-40B4-BE49-F238E27FC236}">
                <a16:creationId xmlns:a16="http://schemas.microsoft.com/office/drawing/2014/main" id="{B6810DDF-0B7B-616C-30AF-01B1F879E95A}"/>
              </a:ext>
            </a:extLst>
          </p:cNvPr>
          <p:cNvSpPr txBox="1">
            <a:spLocks/>
          </p:cNvSpPr>
          <p:nvPr/>
        </p:nvSpPr>
        <p:spPr>
          <a:xfrm>
            <a:off x="1404258" y="103225"/>
            <a:ext cx="7192735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檢查</a:t>
            </a:r>
            <a:r>
              <a:rPr kumimoji="1" lang="en-US" altLang="zh-TW" sz="4800" b="1" dirty="0" err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github</a:t>
            </a:r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 origin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網址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E8C1F42D-450D-93A5-3AB1-FF1FE7633081}"/>
              </a:ext>
            </a:extLst>
          </p:cNvPr>
          <p:cNvSpPr txBox="1"/>
          <p:nvPr/>
        </p:nvSpPr>
        <p:spPr>
          <a:xfrm>
            <a:off x="506187" y="1397839"/>
            <a:ext cx="7551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 remote -v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F0431B39-5B55-6FB6-64E8-EC9B2B975D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492" y="2579233"/>
            <a:ext cx="8545077" cy="3641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688851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D807B7-4F97-1FAB-D69C-12B6B398A8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3CF2471B-DD96-EAC5-3C7A-2484F54D2ADE}"/>
              </a:ext>
            </a:extLst>
          </p:cNvPr>
          <p:cNvSpPr txBox="1">
            <a:spLocks/>
          </p:cNvSpPr>
          <p:nvPr/>
        </p:nvSpPr>
        <p:spPr>
          <a:xfrm>
            <a:off x="2974125" y="174176"/>
            <a:ext cx="460555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MacOS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安裝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1DAB247-E234-0B15-8F8E-B3B1280E32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726" y="1445701"/>
            <a:ext cx="7974547" cy="5238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490494"/>
      </p:ext>
    </p:extLst>
  </p:cSld>
  <p:clrMapOvr>
    <a:masterClrMapping/>
  </p:clrMapOvr>
  <p:transition>
    <p:fade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2CDC67-50BE-18D4-BE32-6687604040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版面配置區 2">
            <a:extLst>
              <a:ext uri="{FF2B5EF4-FFF2-40B4-BE49-F238E27FC236}">
                <a16:creationId xmlns:a16="http://schemas.microsoft.com/office/drawing/2014/main" id="{B0E3D895-7C58-ECA7-17FB-AB42B2A62DD7}"/>
              </a:ext>
            </a:extLst>
          </p:cNvPr>
          <p:cNvSpPr txBox="1">
            <a:spLocks/>
          </p:cNvSpPr>
          <p:nvPr/>
        </p:nvSpPr>
        <p:spPr>
          <a:xfrm>
            <a:off x="1404258" y="103225"/>
            <a:ext cx="7192735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上傳新分支到</a:t>
            </a:r>
            <a:r>
              <a:rPr kumimoji="1" lang="en-US" altLang="zh-TW" sz="4800" b="1" dirty="0" err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github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BA0AF02-8D17-97D5-2A29-6560F10DB2F9}"/>
              </a:ext>
            </a:extLst>
          </p:cNvPr>
          <p:cNvSpPr txBox="1"/>
          <p:nvPr/>
        </p:nvSpPr>
        <p:spPr>
          <a:xfrm>
            <a:off x="506187" y="1373346"/>
            <a:ext cx="75515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 checkout -b </a:t>
            </a:r>
            <a:r>
              <a:rPr kumimoji="1" lang="en-US" altLang="zh-TW" sz="32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newbranch</a:t>
            </a:r>
            <a:endParaRPr kumimoji="1" lang="en-US" altLang="zh-TW" sz="32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r>
              <a:rPr kumimoji="1" lang="en-US" altLang="zh-TW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echo "test" &gt;&gt; </a:t>
            </a:r>
            <a:r>
              <a:rPr kumimoji="1" lang="en-US" altLang="zh-TW" sz="32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newfile</a:t>
            </a:r>
            <a:r>
              <a:rPr kumimoji="1" lang="en-US" altLang="zh-TW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 </a:t>
            </a:r>
          </a:p>
          <a:p>
            <a:r>
              <a:rPr kumimoji="1" lang="en-US" altLang="zh-TW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 add .</a:t>
            </a:r>
          </a:p>
          <a:p>
            <a:r>
              <a:rPr kumimoji="1" lang="en-US" altLang="zh-TW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 commit -am "</a:t>
            </a:r>
            <a:r>
              <a:rPr kumimoji="1" lang="en-US" altLang="zh-TW" sz="32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newbranch</a:t>
            </a:r>
            <a:r>
              <a:rPr kumimoji="1" lang="en-US" altLang="zh-TW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"</a:t>
            </a:r>
          </a:p>
          <a:p>
            <a:r>
              <a:rPr kumimoji="1" lang="en-US" altLang="zh-TW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 push -u origin </a:t>
            </a:r>
            <a:r>
              <a:rPr kumimoji="1" lang="en-US" altLang="zh-TW" sz="32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newbranch</a:t>
            </a:r>
            <a:endParaRPr kumimoji="1" lang="en-US" altLang="zh-TW" sz="32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endParaRPr kumimoji="1" lang="en-US" altLang="zh-TW" sz="32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495111973"/>
      </p:ext>
    </p:extLst>
  </p:cSld>
  <p:clrMapOvr>
    <a:masterClrMapping/>
  </p:clrMapOvr>
  <p:transition>
    <p:fade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D0E062ED-7B22-D3E8-EB78-EB2400D2AD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5578"/>
            <a:ext cx="9144000" cy="4786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321396"/>
      </p:ext>
    </p:extLst>
  </p:cSld>
  <p:clrMapOvr>
    <a:masterClrMapping/>
  </p:clrMapOvr>
  <p:transition>
    <p:fade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94443C5A-BC87-1F1A-51CA-376E418E3C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25" y="866775"/>
            <a:ext cx="8972550" cy="512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540643"/>
      </p:ext>
    </p:extLst>
  </p:cSld>
  <p:clrMapOvr>
    <a:masterClrMapping/>
  </p:clrMapOvr>
  <p:transition>
    <p:fade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7F3DEA87-6851-3372-EB99-7E49EFBBF7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4900"/>
            <a:ext cx="9144000" cy="5608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864983"/>
      </p:ext>
    </p:extLst>
  </p:cSld>
  <p:clrMapOvr>
    <a:masterClrMapping/>
  </p:clrMapOvr>
  <p:transition>
    <p:fade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16F1883B-5B0E-265F-B086-844D11CAFF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" y="883183"/>
            <a:ext cx="8801100" cy="5213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181937"/>
      </p:ext>
    </p:extLst>
  </p:cSld>
  <p:clrMapOvr>
    <a:masterClrMapping/>
  </p:clrMapOvr>
  <p:transition>
    <p:fade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D856CB-FDCF-8A97-8D16-8C867DC64A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E8055761-EB1E-12F7-F170-03E57DECAA75}"/>
              </a:ext>
            </a:extLst>
          </p:cNvPr>
          <p:cNvSpPr txBox="1"/>
          <p:nvPr/>
        </p:nvSpPr>
        <p:spPr>
          <a:xfrm>
            <a:off x="783076" y="3013501"/>
            <a:ext cx="7772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從</a:t>
            </a:r>
            <a:r>
              <a:rPr kumimoji="1" lang="en-US" altLang="zh-TW" sz="48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vscode</a:t>
            </a:r>
            <a:r>
              <a:rPr kumimoji="1" lang="zh-TW" altLang="en-US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更新至</a:t>
            </a:r>
            <a:r>
              <a:rPr kumimoji="1" lang="en-US" altLang="zh-TW" sz="48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github</a:t>
            </a:r>
            <a:endParaRPr kumimoji="1" lang="en-US" altLang="zh-TW" sz="4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88347139"/>
      </p:ext>
    </p:extLst>
  </p:cSld>
  <p:clrMapOvr>
    <a:masterClrMapping/>
  </p:clrMapOvr>
  <p:transition>
    <p:fade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98A01A-129D-5D4B-C8C4-B65E8619B4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版面配置區 2">
            <a:extLst>
              <a:ext uri="{FF2B5EF4-FFF2-40B4-BE49-F238E27FC236}">
                <a16:creationId xmlns:a16="http://schemas.microsoft.com/office/drawing/2014/main" id="{FFEA36ED-D16F-D6BC-A755-1999C9BE966F}"/>
              </a:ext>
            </a:extLst>
          </p:cNvPr>
          <p:cNvSpPr txBox="1">
            <a:spLocks/>
          </p:cNvSpPr>
          <p:nvPr/>
        </p:nvSpPr>
        <p:spPr>
          <a:xfrm>
            <a:off x="1755322" y="135882"/>
            <a:ext cx="7192735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開啟</a:t>
            </a:r>
            <a:r>
              <a:rPr kumimoji="1" lang="en-US" altLang="zh-TW" sz="4800" b="1" dirty="0" err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mygittest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目錄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3BEE834-278B-639E-27F6-5423C4789E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035" y="1297257"/>
            <a:ext cx="8266353" cy="5185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825664"/>
      </p:ext>
    </p:extLst>
  </p:cSld>
  <p:clrMapOvr>
    <a:masterClrMapping/>
  </p:clrMapOvr>
  <p:transition>
    <p:fade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613E62-5F97-64E2-0A37-9527C388AE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版面配置區 2">
            <a:extLst>
              <a:ext uri="{FF2B5EF4-FFF2-40B4-BE49-F238E27FC236}">
                <a16:creationId xmlns:a16="http://schemas.microsoft.com/office/drawing/2014/main" id="{F284B3D3-7649-B44A-43CB-CA238B1F4649}"/>
              </a:ext>
            </a:extLst>
          </p:cNvPr>
          <p:cNvSpPr txBox="1">
            <a:spLocks/>
          </p:cNvSpPr>
          <p:nvPr/>
        </p:nvSpPr>
        <p:spPr>
          <a:xfrm>
            <a:off x="1755322" y="135882"/>
            <a:ext cx="7192735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修改</a:t>
            </a:r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README.md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內容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6F5D8467-C49D-4B96-02BF-37D15FE33E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14" y="1435301"/>
            <a:ext cx="9144000" cy="4771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529503"/>
      </p:ext>
    </p:extLst>
  </p:cSld>
  <p:clrMapOvr>
    <a:masterClrMapping/>
  </p:clrMapOvr>
  <p:transition>
    <p:fade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44EC47-4E61-3B1C-9939-A4A7A2FA54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版面配置區 2">
            <a:extLst>
              <a:ext uri="{FF2B5EF4-FFF2-40B4-BE49-F238E27FC236}">
                <a16:creationId xmlns:a16="http://schemas.microsoft.com/office/drawing/2014/main" id="{E684924C-C017-9172-1DC1-7C0F0EFF534D}"/>
              </a:ext>
            </a:extLst>
          </p:cNvPr>
          <p:cNvSpPr txBox="1">
            <a:spLocks/>
          </p:cNvSpPr>
          <p:nvPr/>
        </p:nvSpPr>
        <p:spPr>
          <a:xfrm>
            <a:off x="2032908" y="156232"/>
            <a:ext cx="480876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只要一儲存檔案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DB0FC99C-ECE6-7C26-30E2-21362BBBCD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69487"/>
            <a:ext cx="9144000" cy="4449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526582"/>
      </p:ext>
    </p:extLst>
  </p:cSld>
  <p:clrMapOvr>
    <a:masterClrMapping/>
  </p:clrMapOvr>
  <p:transition>
    <p:fade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5B14B9-9937-5467-C698-408F9DC361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版面配置區 2">
            <a:extLst>
              <a:ext uri="{FF2B5EF4-FFF2-40B4-BE49-F238E27FC236}">
                <a16:creationId xmlns:a16="http://schemas.microsoft.com/office/drawing/2014/main" id="{E919A1CE-F484-3CAE-58D1-05B09BDFE01B}"/>
              </a:ext>
            </a:extLst>
          </p:cNvPr>
          <p:cNvSpPr txBox="1">
            <a:spLocks/>
          </p:cNvSpPr>
          <p:nvPr/>
        </p:nvSpPr>
        <p:spPr>
          <a:xfrm>
            <a:off x="1159329" y="99082"/>
            <a:ext cx="7062108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當前分支會顯示需要提交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3BE07944-0453-7AD3-A4A3-9AB8621BFF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56" y="1241961"/>
            <a:ext cx="8458684" cy="5289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669975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DC8D8C19-5DEA-CCED-8589-75A81BECAB5D}"/>
              </a:ext>
            </a:extLst>
          </p:cNvPr>
          <p:cNvSpPr txBox="1"/>
          <p:nvPr/>
        </p:nvSpPr>
        <p:spPr>
          <a:xfrm>
            <a:off x="428919" y="716684"/>
            <a:ext cx="8121192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800" dirty="0"/>
              <a:t># </a:t>
            </a:r>
            <a:r>
              <a:rPr lang="zh-TW" altLang="en-US" sz="2800" dirty="0"/>
              <a:t>安裝</a:t>
            </a:r>
            <a:r>
              <a:rPr lang="en-US" altLang="zh-TW" sz="2800" dirty="0"/>
              <a:t>Homebrew</a:t>
            </a:r>
          </a:p>
          <a:p>
            <a:endParaRPr lang="en-US" altLang="zh-TW" sz="2800" dirty="0"/>
          </a:p>
          <a:p>
            <a:r>
              <a:rPr lang="zh-TW" altLang="en-US" sz="2800" dirty="0"/>
              <a:t>/bin/bash -c "$(curl -fsSL </a:t>
            </a:r>
            <a:r>
              <a:rPr lang="zh-TW" altLang="en-US" sz="2800" dirty="0">
                <a:hlinkClick r:id="rId2"/>
              </a:rPr>
              <a:t>https://raw.githubusercontent.com/Homebrew/install/HEAD/install.sh</a:t>
            </a:r>
            <a:r>
              <a:rPr lang="zh-TW" altLang="en-US" sz="2800" dirty="0"/>
              <a:t>)"</a:t>
            </a:r>
            <a:endParaRPr lang="en-US" altLang="zh-TW" sz="2800" dirty="0"/>
          </a:p>
          <a:p>
            <a:endParaRPr lang="en-US" altLang="zh-TW" sz="2800" dirty="0"/>
          </a:p>
          <a:p>
            <a:r>
              <a:rPr lang="en-US" altLang="zh-TW" sz="2800" dirty="0"/>
              <a:t>#</a:t>
            </a:r>
            <a:r>
              <a:rPr lang="zh-TW" altLang="en-US" sz="2800" dirty="0"/>
              <a:t>之後安裝</a:t>
            </a:r>
            <a:r>
              <a:rPr lang="en-US" altLang="zh-TW" sz="2800" dirty="0"/>
              <a:t>Git</a:t>
            </a:r>
          </a:p>
          <a:p>
            <a:r>
              <a:rPr lang="en-US" altLang="zh-TW" sz="2800" dirty="0"/>
              <a:t>brew install git</a:t>
            </a:r>
          </a:p>
          <a:p>
            <a:r>
              <a:rPr lang="en-US" altLang="zh-TW" sz="2800" dirty="0"/>
              <a:t>brew install git-</a:t>
            </a:r>
            <a:r>
              <a:rPr lang="en-US" altLang="zh-TW" sz="2800" dirty="0" err="1"/>
              <a:t>lfs</a:t>
            </a:r>
            <a:endParaRPr lang="en-US" altLang="zh-TW" sz="2800" dirty="0"/>
          </a:p>
          <a:p>
            <a:r>
              <a:rPr lang="en-US" altLang="zh-TW" sz="2800" dirty="0"/>
              <a:t>git </a:t>
            </a:r>
            <a:r>
              <a:rPr lang="en-US" altLang="zh-TW" sz="2800" dirty="0" err="1"/>
              <a:t>lfs</a:t>
            </a:r>
            <a:r>
              <a:rPr lang="en-US" altLang="zh-TW" sz="2800" dirty="0"/>
              <a:t> install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877886360"/>
      </p:ext>
    </p:extLst>
  </p:cSld>
  <p:clrMapOvr>
    <a:masterClrMapping/>
  </p:clrMapOvr>
  <p:transition>
    <p:fade/>
  </p:transition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0D05E6-E965-C15C-A3CC-0A4AEAE321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版面配置區 2">
            <a:extLst>
              <a:ext uri="{FF2B5EF4-FFF2-40B4-BE49-F238E27FC236}">
                <a16:creationId xmlns:a16="http://schemas.microsoft.com/office/drawing/2014/main" id="{846BB627-1A92-7064-3F0A-AB01ECFD8810}"/>
              </a:ext>
            </a:extLst>
          </p:cNvPr>
          <p:cNvSpPr txBox="1">
            <a:spLocks/>
          </p:cNvSpPr>
          <p:nvPr/>
        </p:nvSpPr>
        <p:spPr>
          <a:xfrm>
            <a:off x="1698171" y="58260"/>
            <a:ext cx="7062108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提交</a:t>
            </a:r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(commit)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並上傳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443ADDB-138E-BDBD-6522-CAE03EC4B0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857" y="1132604"/>
            <a:ext cx="8164286" cy="5289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432266"/>
      </p:ext>
    </p:extLst>
  </p:cSld>
  <p:clrMapOvr>
    <a:masterClrMapping/>
  </p:clrMapOvr>
  <p:transition>
    <p:fade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3597B7-46EC-4E9D-C33D-17CD5D2193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版面配置區 2">
            <a:extLst>
              <a:ext uri="{FF2B5EF4-FFF2-40B4-BE49-F238E27FC236}">
                <a16:creationId xmlns:a16="http://schemas.microsoft.com/office/drawing/2014/main" id="{2D560B37-082F-2D3F-9C44-1F9206A6D18C}"/>
              </a:ext>
            </a:extLst>
          </p:cNvPr>
          <p:cNvSpPr txBox="1">
            <a:spLocks/>
          </p:cNvSpPr>
          <p:nvPr/>
        </p:nvSpPr>
        <p:spPr>
          <a:xfrm>
            <a:off x="1698171" y="58260"/>
            <a:ext cx="7062108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提交</a:t>
            </a:r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(commit)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並上傳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56E3F6D-3F47-C939-CA8D-536481CA87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857" y="1132604"/>
            <a:ext cx="8164286" cy="5289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398566"/>
      </p:ext>
    </p:extLst>
  </p:cSld>
  <p:clrMapOvr>
    <a:masterClrMapping/>
  </p:clrMapOvr>
  <p:transition>
    <p:fade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A3A162A2-D794-23FE-E93D-C7AECBBDDA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01467"/>
            <a:ext cx="9144000" cy="5455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007787"/>
      </p:ext>
    </p:extLst>
  </p:cSld>
  <p:clrMapOvr>
    <a:masterClrMapping/>
  </p:clrMapOvr>
  <p:transition>
    <p:fade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749616EC-82F1-5CC2-6BA1-AAFA7D2D7A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30126"/>
            <a:ext cx="9144000" cy="5397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273334"/>
      </p:ext>
    </p:extLst>
  </p:cSld>
  <p:clrMapOvr>
    <a:masterClrMapping/>
  </p:clrMapOvr>
  <p:transition>
    <p:fade/>
  </p:transition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9621E7DE-04D7-3B65-F912-BF4B4C080B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697" y="672690"/>
            <a:ext cx="8854606" cy="5512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081425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AEF5D1AD-FED5-974A-C643-C5D12BDCB11E}"/>
              </a:ext>
            </a:extLst>
          </p:cNvPr>
          <p:cNvSpPr txBox="1">
            <a:spLocks/>
          </p:cNvSpPr>
          <p:nvPr/>
        </p:nvSpPr>
        <p:spPr>
          <a:xfrm>
            <a:off x="2898451" y="199401"/>
            <a:ext cx="460555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MacOS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安裝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pic>
        <p:nvPicPr>
          <p:cNvPr id="1026" name="Picture 2" descr="brew">
            <a:extLst>
              <a:ext uri="{FF2B5EF4-FFF2-40B4-BE49-F238E27FC236}">
                <a16:creationId xmlns:a16="http://schemas.microsoft.com/office/drawing/2014/main" id="{267547C6-004E-F725-48D5-9C93B9F257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16175"/>
            <a:ext cx="9144000" cy="2025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773882"/>
      </p:ext>
    </p:extLst>
  </p:cSld>
  <p:clrMapOvr>
    <a:masterClrMapping/>
  </p:clrMapOvr>
  <p:transition>
    <p:fade/>
  </p:transition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古典相簿">
  <a:themeElements>
    <a:clrScheme name="Technic">
      <a:dk1>
        <a:sysClr val="windowText" lastClr="000000"/>
      </a:dk1>
      <a:lt1>
        <a:sysClr val="window" lastClr="FFFFFF"/>
      </a:lt1>
      <a:dk2>
        <a:srgbClr val="3B3B3B"/>
      </a:dk2>
      <a:lt2>
        <a:srgbClr val="D4D2D0"/>
      </a:lt2>
      <a:accent1>
        <a:srgbClr val="6EA0B0"/>
      </a:accent1>
      <a:accent2>
        <a:srgbClr val="CCAF0A"/>
      </a:accent2>
      <a:accent3>
        <a:srgbClr val="8D89A4"/>
      </a:accent3>
      <a:accent4>
        <a:srgbClr val="748560"/>
      </a:accent4>
      <a:accent5>
        <a:srgbClr val="9E9273"/>
      </a:accent5>
      <a:accent6>
        <a:srgbClr val="7E848D"/>
      </a:accent6>
      <a:hlink>
        <a:srgbClr val="00C8C3"/>
      </a:hlink>
      <a:folHlink>
        <a:srgbClr val="A116E0"/>
      </a:folHlink>
    </a:clrScheme>
    <a:fontScheme name="Oriel">
      <a:majorFont>
        <a:latin typeface="Century Schoolbook"/>
        <a:ea typeface=""/>
        <a:cs typeface=""/>
        <a:font script="Jpan" typeface="ＭＳ Ｐ明朝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entury Schoolbook"/>
        <a:ea typeface=""/>
        <a:cs typeface=""/>
        <a:font script="Jpan" typeface="ＭＳ Ｐ明朝"/>
        <a:font script="Hang" typeface="휴먼매직체"/>
        <a:font script="Hans" typeface="宋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Trek">
      <a:fillStyleLst>
        <a:solidFill>
          <a:schemeClr val="phClr"/>
        </a:solidFill>
        <a:gradFill rotWithShape="1">
          <a:gsLst>
            <a:gs pos="0">
              <a:schemeClr val="phClr">
                <a:tint val="30000"/>
                <a:satMod val="250000"/>
              </a:schemeClr>
            </a:gs>
            <a:gs pos="72000">
              <a:schemeClr val="phClr">
                <a:tint val="75000"/>
                <a:satMod val="210000"/>
              </a:schemeClr>
            </a:gs>
            <a:gs pos="100000">
              <a:schemeClr val="phClr">
                <a:tint val="85000"/>
                <a:satMod val="21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5000"/>
                <a:shade val="85000"/>
                <a:satMod val="230000"/>
              </a:schemeClr>
            </a:gs>
            <a:gs pos="25000">
              <a:schemeClr val="phClr">
                <a:tint val="90000"/>
                <a:shade val="70000"/>
                <a:satMod val="220000"/>
              </a:schemeClr>
            </a:gs>
            <a:gs pos="50000">
              <a:schemeClr val="phClr">
                <a:tint val="90000"/>
                <a:shade val="58000"/>
                <a:satMod val="225000"/>
              </a:schemeClr>
            </a:gs>
            <a:gs pos="65000">
              <a:schemeClr val="phClr">
                <a:tint val="90000"/>
                <a:shade val="58000"/>
                <a:satMod val="225000"/>
              </a:schemeClr>
            </a:gs>
            <a:gs pos="80000">
              <a:schemeClr val="phClr">
                <a:tint val="90000"/>
                <a:shade val="69000"/>
                <a:satMod val="220000"/>
              </a:schemeClr>
            </a:gs>
            <a:gs pos="100000">
              <a:schemeClr val="phClr">
                <a:tint val="77000"/>
                <a:shade val="80000"/>
                <a:satMod val="230000"/>
              </a:schemeClr>
            </a:gs>
          </a:gsLst>
          <a:lin ang="5400000" scaled="1"/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>
            <a:bevelT w="10000" h="10000"/>
          </a:sp3d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bliqueTopLeft" fov="600000">
              <a:rot lat="0" lon="0" rev="0"/>
            </a:camera>
            <a:lightRig rig="balanced" dir="t">
              <a:rot lat="0" lon="0" rev="19200000"/>
            </a:lightRig>
          </a:scene3d>
          <a:sp3d contourW="12700" prstMaterial="matte">
            <a:bevelT w="60000" h="50800"/>
            <a:contourClr>
              <a:schemeClr val="phClr">
                <a:shade val="60000"/>
                <a:satMod val="11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70000"/>
                <a:satMod val="350000"/>
              </a:schemeClr>
            </a:gs>
          </a:gsLst>
          <a:path path="circle">
            <a:fillToRect l="51000" t="-20000" r="20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25000"/>
                <a:satMod val="350000"/>
              </a:schemeClr>
              <a:schemeClr val="phClr">
                <a:tint val="83000"/>
                <a:satMod val="115000"/>
              </a:schemeClr>
            </a:duotone>
          </a:blip>
          <a:tile tx="0" ty="0" sx="120000" sy="120000" flip="xy" algn="t"/>
        </a:blip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5368</TotalTime>
  <Words>1640</Words>
  <Application>Microsoft Office PowerPoint</Application>
  <PresentationFormat>如螢幕大小 (4:3)</PresentationFormat>
  <Paragraphs>275</Paragraphs>
  <Slides>84</Slides>
  <Notes>63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84</vt:i4>
      </vt:variant>
    </vt:vector>
  </HeadingPairs>
  <TitlesOfParts>
    <vt:vector size="92" baseType="lpstr">
      <vt:lpstr>微軟正黑體</vt:lpstr>
      <vt:lpstr>新細明體</vt:lpstr>
      <vt:lpstr>Arial</vt:lpstr>
      <vt:lpstr>Calibri</vt:lpstr>
      <vt:lpstr>Calibri Light</vt:lpstr>
      <vt:lpstr>Century Schoolbook</vt:lpstr>
      <vt:lpstr>Office 佈景主題</vt:lpstr>
      <vt:lpstr>古典相簿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joshhu</dc:creator>
  <cp:lastModifiedBy>joshhu</cp:lastModifiedBy>
  <cp:revision>101</cp:revision>
  <dcterms:created xsi:type="dcterms:W3CDTF">2024-05-09T05:53:07Z</dcterms:created>
  <dcterms:modified xsi:type="dcterms:W3CDTF">2025-04-28T13:47:07Z</dcterms:modified>
</cp:coreProperties>
</file>